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7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3141B-BDB2-4B10-954C-43FAC841F267}" type="datetimeFigureOut">
              <a:rPr lang="en-US" smtClean="0"/>
              <a:pPr/>
              <a:t>9/26/2010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E3ACD-DFD1-4777-B928-23B5A65D039E}"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First game of the season, played ok but were much more positive when Dean had to come off and we were down to 10 men. Could have won it at the end, S. Ayub missed a penalty but he looks a good find.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13</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9/26/2010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0A391-198D-4046-928D-463227F3BDCA}" type="datetimeFigureOut">
              <a:rPr lang="en-US" smtClean="0"/>
              <a:pPr/>
              <a:t>9/26/2010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4945F-1659-4C88-BE7D-429C5158DCE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b="1" dirty="0"/>
              <a:t>MIDDLETON CHENEY</a:t>
            </a:r>
            <a:endParaRPr lang="en-US" b="1" dirty="0"/>
          </a:p>
        </p:txBody>
      </p:sp>
      <p:sp>
        <p:nvSpPr>
          <p:cNvPr id="2051" name="Rectangle 3"/>
          <p:cNvSpPr>
            <a:spLocks noGrp="1" noChangeArrowheads="1"/>
          </p:cNvSpPr>
          <p:nvPr>
            <p:ph type="subTitle" idx="1"/>
          </p:nvPr>
        </p:nvSpPr>
        <p:spPr/>
        <p:txBody>
          <a:bodyPr/>
          <a:lstStyle/>
          <a:p>
            <a:r>
              <a:rPr lang="en-GB" b="1" dirty="0">
                <a:solidFill>
                  <a:schemeClr val="tx1"/>
                </a:solidFill>
              </a:rPr>
              <a:t>FOOTBALL CLUB</a:t>
            </a:r>
            <a:endParaRPr lang="en-US" b="1"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22</a:t>
            </a:r>
            <a:r>
              <a:rPr lang="en-GB" sz="4000" b="1" baseline="30000" dirty="0" smtClean="0"/>
              <a:t>nd</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Kenilworth St Nick ? V ? Middleton         LOST GAME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A. Nadin</a:t>
            </a:r>
            <a:r>
              <a:rPr lang="en-GB" sz="1600" b="1" dirty="0"/>
              <a:t>	</a:t>
            </a:r>
          </a:p>
          <a:p>
            <a:pPr>
              <a:lnSpc>
                <a:spcPct val="80000"/>
              </a:lnSpc>
              <a:buFontTx/>
              <a:buNone/>
            </a:pPr>
            <a:r>
              <a:rPr lang="en-GB" sz="1600" b="1" dirty="0" smtClean="0"/>
              <a:t>		N. Marshall</a:t>
            </a:r>
            <a:endParaRPr lang="en-GB" sz="1600" b="1" dirty="0"/>
          </a:p>
          <a:p>
            <a:pPr>
              <a:lnSpc>
                <a:spcPct val="80000"/>
              </a:lnSpc>
              <a:buFontTx/>
              <a:buNone/>
            </a:pPr>
            <a:r>
              <a:rPr lang="en-GB" sz="1600" b="1" dirty="0" smtClean="0"/>
              <a:t>		G. Fuller		Booked</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C. Jackson			Goal scorers	</a:t>
            </a:r>
            <a:endParaRPr lang="en-GB" sz="1600" b="1" dirty="0"/>
          </a:p>
          <a:p>
            <a:pPr>
              <a:lnSpc>
                <a:spcPct val="80000"/>
              </a:lnSpc>
              <a:buFontTx/>
              <a:buNone/>
            </a:pPr>
            <a:r>
              <a:rPr lang="en-GB" sz="1600" b="1" dirty="0" smtClean="0"/>
              <a:t>		D. </a:t>
            </a:r>
            <a:r>
              <a:rPr lang="en-GB" sz="1600" b="1" dirty="0" err="1" smtClean="0"/>
              <a:t>Symcoxs</a:t>
            </a:r>
            <a:r>
              <a:rPr lang="en-GB" sz="1600" b="1" dirty="0"/>
              <a:t>			</a:t>
            </a:r>
            <a:r>
              <a:rPr lang="en-GB" sz="1600" b="1" dirty="0" smtClean="0"/>
              <a:t>	</a:t>
            </a:r>
            <a:endParaRPr lang="en-GB" sz="1600" b="1" dirty="0"/>
          </a:p>
          <a:p>
            <a:pPr>
              <a:lnSpc>
                <a:spcPct val="80000"/>
              </a:lnSpc>
              <a:buFontTx/>
              <a:buNone/>
            </a:pPr>
            <a:r>
              <a:rPr lang="en-GB" sz="1600" b="1" dirty="0" smtClean="0"/>
              <a:t>		S. </a:t>
            </a:r>
            <a:r>
              <a:rPr lang="en-GB" sz="1600" b="1" dirty="0" err="1" smtClean="0"/>
              <a:t>Hirons</a:t>
            </a:r>
            <a:r>
              <a:rPr lang="en-GB" sz="1600" b="1" dirty="0"/>
              <a:t>		</a:t>
            </a:r>
            <a:r>
              <a:rPr lang="en-GB" sz="1600" b="1" dirty="0" smtClean="0"/>
              <a:t>		</a:t>
            </a:r>
            <a:endParaRPr lang="en-GB" sz="1600" b="1" dirty="0"/>
          </a:p>
          <a:p>
            <a:pPr>
              <a:lnSpc>
                <a:spcPct val="80000"/>
              </a:lnSpc>
              <a:buFontTx/>
              <a:buNone/>
            </a:pPr>
            <a:r>
              <a:rPr lang="en-GB" sz="1600" b="1" dirty="0" smtClean="0"/>
              <a:t>		A. </a:t>
            </a:r>
            <a:r>
              <a:rPr lang="en-GB" sz="1600" b="1" dirty="0" err="1" smtClean="0"/>
              <a:t>Dillion</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Sub-	 S. Humphris</a:t>
            </a:r>
            <a:endParaRPr lang="en-GB" sz="1600" b="1" dirty="0"/>
          </a:p>
          <a:p>
            <a:pPr>
              <a:lnSpc>
                <a:spcPct val="80000"/>
              </a:lnSpc>
              <a:buFontTx/>
              <a:buNone/>
            </a:pPr>
            <a:r>
              <a:rPr lang="en-GB" sz="1600" b="1" dirty="0"/>
              <a:t>Sub- </a:t>
            </a:r>
            <a:r>
              <a:rPr lang="en-GB" sz="1600" b="1" dirty="0" smtClean="0"/>
              <a:t>	D. Cooper</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29</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Leamington 6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C. Jackson</a:t>
            </a:r>
            <a:endParaRPr lang="en-GB" sz="1600" b="1" dirty="0"/>
          </a:p>
          <a:p>
            <a:pPr>
              <a:lnSpc>
                <a:spcPct val="80000"/>
              </a:lnSpc>
              <a:buFontTx/>
              <a:buNone/>
            </a:pPr>
            <a:r>
              <a:rPr lang="en-GB" sz="1600" b="1" dirty="0" smtClean="0"/>
              <a:t>		N. Marshall</a:t>
            </a:r>
            <a:endParaRPr lang="en-GB" sz="1600" b="1" dirty="0"/>
          </a:p>
          <a:p>
            <a:pPr>
              <a:lnSpc>
                <a:spcPct val="80000"/>
              </a:lnSpc>
              <a:buFontTx/>
              <a:buNone/>
            </a:pPr>
            <a:r>
              <a:rPr lang="en-GB" sz="1600" b="1" dirty="0" smtClean="0"/>
              <a:t>		S. Humphris		</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D. </a:t>
            </a:r>
            <a:r>
              <a:rPr lang="en-GB" sz="1600" b="1" dirty="0" err="1" smtClean="0"/>
              <a:t>Symcoxs</a:t>
            </a:r>
            <a:endParaRPr lang="en-GB" sz="1600" b="1" dirty="0"/>
          </a:p>
          <a:p>
            <a:pPr>
              <a:lnSpc>
                <a:spcPct val="80000"/>
              </a:lnSpc>
              <a:buFontTx/>
              <a:buNone/>
            </a:pPr>
            <a:r>
              <a:rPr lang="en-GB" sz="1600" b="1" dirty="0" smtClean="0"/>
              <a:t>		G. Fuller			Goal scorers	J. Corley 2	</a:t>
            </a:r>
            <a:endParaRPr lang="en-GB" sz="1600" b="1" dirty="0"/>
          </a:p>
          <a:p>
            <a:pPr>
              <a:lnSpc>
                <a:spcPct val="80000"/>
              </a:lnSpc>
              <a:buFontTx/>
              <a:buNone/>
            </a:pPr>
            <a:r>
              <a:rPr lang="en-GB" sz="1600" b="1" dirty="0" smtClean="0"/>
              <a:t>		J. Corley</a:t>
            </a:r>
            <a:r>
              <a:rPr lang="en-GB" sz="1600" b="1" dirty="0"/>
              <a:t>			</a:t>
            </a:r>
            <a:r>
              <a:rPr lang="en-GB" sz="1600" b="1" dirty="0" smtClean="0"/>
              <a:t>	</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r>
              <a:rPr lang="en-GB" sz="1600" b="1" dirty="0" smtClean="0"/>
              <a:t>	</a:t>
            </a:r>
            <a:endParaRPr lang="en-GB" sz="1600" b="1" dirty="0"/>
          </a:p>
          <a:p>
            <a:pPr>
              <a:lnSpc>
                <a:spcPct val="80000"/>
              </a:lnSpc>
              <a:buFontTx/>
              <a:buNone/>
            </a:pPr>
            <a:r>
              <a:rPr lang="en-GB" sz="1600" b="1" dirty="0" smtClean="0"/>
              <a:t>		S. </a:t>
            </a:r>
            <a:r>
              <a:rPr lang="en-GB" sz="1600" b="1" dirty="0" err="1" smtClean="0"/>
              <a:t>Hirons</a:t>
            </a:r>
            <a:r>
              <a:rPr lang="en-GB" sz="1600" b="1" dirty="0"/>
              <a:t>			</a:t>
            </a:r>
          </a:p>
          <a:p>
            <a:pPr>
              <a:lnSpc>
                <a:spcPct val="80000"/>
              </a:lnSpc>
              <a:buFontTx/>
              <a:buNone/>
            </a:pPr>
            <a:r>
              <a:rPr lang="en-GB" sz="1600" b="1" dirty="0" smtClean="0"/>
              <a:t>		</a:t>
            </a:r>
            <a:r>
              <a:rPr lang="en-GB" sz="1600" b="1" dirty="0"/>
              <a:t>			</a:t>
            </a:r>
          </a:p>
          <a:p>
            <a:pPr>
              <a:lnSpc>
                <a:spcPct val="80000"/>
              </a:lnSpc>
              <a:buFontTx/>
              <a:buNone/>
            </a:pPr>
            <a:r>
              <a:rPr lang="en-GB" sz="1600" b="1" dirty="0" smtClean="0"/>
              <a:t>Sub-	 </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11</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0 v 8 Norton Lindsey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A. Nadin</a:t>
            </a:r>
            <a:endParaRPr lang="en-GB" sz="1600" b="1" dirty="0"/>
          </a:p>
          <a:p>
            <a:pPr>
              <a:lnSpc>
                <a:spcPct val="80000"/>
              </a:lnSpc>
              <a:buFontTx/>
              <a:buNone/>
            </a:pPr>
            <a:r>
              <a:rPr lang="en-GB" sz="1600" b="1" dirty="0" smtClean="0"/>
              <a:t>		N. Marshall</a:t>
            </a:r>
            <a:endParaRPr lang="en-GB" sz="1600" b="1" dirty="0"/>
          </a:p>
          <a:p>
            <a:pPr>
              <a:lnSpc>
                <a:spcPct val="80000"/>
              </a:lnSpc>
              <a:buFontTx/>
              <a:buNone/>
            </a:pPr>
            <a:r>
              <a:rPr lang="en-GB" sz="1600" b="1" dirty="0" smtClean="0"/>
              <a:t>		A. </a:t>
            </a:r>
            <a:r>
              <a:rPr lang="en-GB" sz="1600" b="1" dirty="0" err="1" smtClean="0"/>
              <a:t>Dillion</a:t>
            </a:r>
            <a:r>
              <a:rPr lang="en-GB" sz="1600" b="1" dirty="0" smtClean="0"/>
              <a:t>		</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J. Ciballi			Goal scorers	</a:t>
            </a:r>
            <a:endParaRPr lang="en-GB" sz="1600" b="1" dirty="0"/>
          </a:p>
          <a:p>
            <a:pPr>
              <a:lnSpc>
                <a:spcPct val="80000"/>
              </a:lnSpc>
              <a:buFontTx/>
              <a:buNone/>
            </a:pPr>
            <a:r>
              <a:rPr lang="en-GB" sz="1600" b="1" dirty="0" smtClean="0"/>
              <a:t>		S. Humphris</a:t>
            </a:r>
            <a:r>
              <a:rPr lang="en-GB" sz="1600" b="1" dirty="0"/>
              <a:t>			</a:t>
            </a:r>
            <a:r>
              <a:rPr lang="en-GB" sz="1600" b="1" dirty="0" smtClean="0"/>
              <a:t>	</a:t>
            </a:r>
            <a:endParaRPr lang="en-GB" sz="1600" b="1" dirty="0"/>
          </a:p>
          <a:p>
            <a:pPr>
              <a:lnSpc>
                <a:spcPct val="80000"/>
              </a:lnSpc>
              <a:buFontTx/>
              <a:buNone/>
            </a:pPr>
            <a:r>
              <a:rPr lang="en-GB" sz="1600" b="1" dirty="0" smtClean="0"/>
              <a:t>		C. Jackson</a:t>
            </a:r>
            <a:r>
              <a:rPr lang="en-GB" sz="1600" b="1" dirty="0"/>
              <a:t>	</a:t>
            </a:r>
            <a:r>
              <a:rPr lang="en-GB" sz="1600" b="1" dirty="0" smtClean="0"/>
              <a:t>		</a:t>
            </a:r>
            <a:endParaRPr lang="en-GB" sz="1600" b="1" dirty="0"/>
          </a:p>
          <a:p>
            <a:pPr>
              <a:lnSpc>
                <a:spcPct val="80000"/>
              </a:lnSpc>
              <a:buFontTx/>
              <a:buNone/>
            </a:pPr>
            <a:r>
              <a:rPr lang="en-GB" sz="1600" b="1" dirty="0" smtClean="0"/>
              <a:t>		B. Scott</a:t>
            </a:r>
            <a:r>
              <a:rPr lang="en-GB" sz="1600" b="1" dirty="0"/>
              <a:t>			</a:t>
            </a:r>
            <a:r>
              <a:rPr lang="en-GB" sz="1600" b="1" dirty="0" smtClean="0"/>
              <a:t>	</a:t>
            </a:r>
            <a:endParaRPr lang="en-GB" sz="1600" b="1" dirty="0"/>
          </a:p>
          <a:p>
            <a:pPr>
              <a:lnSpc>
                <a:spcPct val="80000"/>
              </a:lnSpc>
              <a:buFontTx/>
              <a:buNone/>
            </a:pPr>
            <a:r>
              <a:rPr lang="en-GB" sz="1600" b="1" dirty="0" smtClean="0"/>
              <a:t>		D. Symons</a:t>
            </a:r>
            <a:r>
              <a:rPr lang="en-GB" sz="1600" b="1" dirty="0"/>
              <a:t>			</a:t>
            </a:r>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Sub-	 S. Fuller</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1995 </a:t>
            </a:r>
            <a:r>
              <a:rPr lang="en-GB" sz="2400" b="1" dirty="0"/>
              <a:t/>
            </a:r>
            <a:br>
              <a:rPr lang="en-GB" sz="2400" b="1" dirty="0"/>
            </a:br>
            <a:r>
              <a:rPr lang="en-GB" sz="2400" b="1" dirty="0" smtClean="0"/>
              <a:t>Mid Warwickshire  U14 League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800" b="1" u="sng" dirty="0" smtClean="0"/>
              <a:t>TEAM PULLED OUT OF LEAGUE                                                                                                                    </a:t>
            </a:r>
            <a:endParaRPr lang="en-GB" sz="2800" b="1" u="sng" dirty="0"/>
          </a:p>
          <a:p>
            <a:pPr>
              <a:lnSpc>
                <a:spcPct val="80000"/>
              </a:lnSpc>
              <a:buFontTx/>
              <a:buNone/>
            </a:pPr>
            <a:endParaRPr lang="en-GB" sz="2000" b="1" dirty="0"/>
          </a:p>
          <a:p>
            <a:pPr>
              <a:lnSpc>
                <a:spcPct val="80000"/>
              </a:lnSpc>
              <a:buFontTx/>
              <a:buNone/>
            </a:pPr>
            <a:r>
              <a:rPr lang="en-GB" sz="1600" b="1" dirty="0" smtClean="0"/>
              <a:t>		A. Nadin</a:t>
            </a:r>
            <a:endParaRPr lang="en-GB" sz="1600" b="1" dirty="0"/>
          </a:p>
          <a:p>
            <a:pPr>
              <a:lnSpc>
                <a:spcPct val="80000"/>
              </a:lnSpc>
              <a:buFontTx/>
              <a:buNone/>
            </a:pPr>
            <a:r>
              <a:rPr lang="en-GB" sz="1600" b="1" dirty="0" smtClean="0"/>
              <a:t>		N. Marshall</a:t>
            </a:r>
            <a:endParaRPr lang="en-GB" sz="1600" b="1" dirty="0"/>
          </a:p>
          <a:p>
            <a:pPr>
              <a:lnSpc>
                <a:spcPct val="80000"/>
              </a:lnSpc>
              <a:buFontTx/>
              <a:buNone/>
            </a:pPr>
            <a:r>
              <a:rPr lang="en-GB" sz="1600" b="1" dirty="0" smtClean="0"/>
              <a:t>		A. </a:t>
            </a:r>
            <a:r>
              <a:rPr lang="en-GB" sz="1600" b="1" dirty="0" err="1" smtClean="0"/>
              <a:t>Dillion</a:t>
            </a:r>
            <a:r>
              <a:rPr lang="en-GB" sz="1600" b="1" dirty="0" smtClean="0"/>
              <a:t>		</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J. Ciballi			Goal scorers	</a:t>
            </a:r>
            <a:endParaRPr lang="en-GB" sz="1600" b="1" dirty="0"/>
          </a:p>
          <a:p>
            <a:pPr>
              <a:lnSpc>
                <a:spcPct val="80000"/>
              </a:lnSpc>
              <a:buFontTx/>
              <a:buNone/>
            </a:pPr>
            <a:r>
              <a:rPr lang="en-GB" sz="1600" b="1" dirty="0" smtClean="0"/>
              <a:t>		S. Humphris</a:t>
            </a:r>
            <a:r>
              <a:rPr lang="en-GB" sz="1600" b="1" dirty="0"/>
              <a:t>			</a:t>
            </a:r>
            <a:r>
              <a:rPr lang="en-GB" sz="1600" b="1" dirty="0" smtClean="0"/>
              <a:t>	</a:t>
            </a:r>
            <a:endParaRPr lang="en-GB" sz="1600" b="1" dirty="0"/>
          </a:p>
          <a:p>
            <a:pPr>
              <a:lnSpc>
                <a:spcPct val="80000"/>
              </a:lnSpc>
              <a:buFontTx/>
              <a:buNone/>
            </a:pPr>
            <a:r>
              <a:rPr lang="en-GB" sz="1600" b="1" dirty="0" smtClean="0"/>
              <a:t>		C. Jackson</a:t>
            </a:r>
            <a:r>
              <a:rPr lang="en-GB" sz="1600" b="1" dirty="0"/>
              <a:t>	</a:t>
            </a:r>
            <a:r>
              <a:rPr lang="en-GB" sz="1600" b="1" dirty="0" smtClean="0"/>
              <a:t>		</a:t>
            </a:r>
            <a:endParaRPr lang="en-GB" sz="1600" b="1" dirty="0"/>
          </a:p>
          <a:p>
            <a:pPr>
              <a:lnSpc>
                <a:spcPct val="80000"/>
              </a:lnSpc>
              <a:buFontTx/>
              <a:buNone/>
            </a:pPr>
            <a:r>
              <a:rPr lang="en-GB" sz="1600" b="1" dirty="0" smtClean="0"/>
              <a:t>		B. Scott</a:t>
            </a:r>
            <a:r>
              <a:rPr lang="en-GB" sz="1600" b="1" dirty="0"/>
              <a:t>			</a:t>
            </a:r>
            <a:r>
              <a:rPr lang="en-GB" sz="1600" b="1" dirty="0" smtClean="0"/>
              <a:t>	</a:t>
            </a:r>
            <a:endParaRPr lang="en-GB" sz="1600" b="1" dirty="0"/>
          </a:p>
          <a:p>
            <a:pPr>
              <a:lnSpc>
                <a:spcPct val="80000"/>
              </a:lnSpc>
              <a:buFontTx/>
              <a:buNone/>
            </a:pPr>
            <a:r>
              <a:rPr lang="en-GB" sz="1600" b="1" dirty="0" smtClean="0"/>
              <a:t>		D. Symons</a:t>
            </a:r>
            <a:r>
              <a:rPr lang="en-GB" sz="1600" b="1" dirty="0"/>
              <a:t>			</a:t>
            </a:r>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Sub-	 S. Fuller</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a:t>UNDER </a:t>
            </a:r>
            <a:r>
              <a:rPr lang="en-GB" b="1" dirty="0" smtClean="0"/>
              <a:t>14 </a:t>
            </a:r>
            <a:r>
              <a:rPr lang="en-GB" b="1" dirty="0"/>
              <a:t>TEAM</a:t>
            </a:r>
            <a:endParaRPr lang="en-US" b="1" dirty="0"/>
          </a:p>
        </p:txBody>
      </p:sp>
      <p:sp>
        <p:nvSpPr>
          <p:cNvPr id="3075" name="Rectangle 3"/>
          <p:cNvSpPr>
            <a:spLocks noGrp="1" noChangeArrowheads="1"/>
          </p:cNvSpPr>
          <p:nvPr>
            <p:ph type="body" idx="1"/>
          </p:nvPr>
        </p:nvSpPr>
        <p:spPr/>
        <p:txBody>
          <a:bodyPr/>
          <a:lstStyle/>
          <a:p>
            <a:pPr algn="ctr">
              <a:buFontTx/>
              <a:buNone/>
            </a:pPr>
            <a:r>
              <a:rPr lang="en-GB" b="1" dirty="0" smtClean="0"/>
              <a:t>1995-96</a:t>
            </a:r>
            <a:endParaRPr lang="en-GB" b="1" dirty="0"/>
          </a:p>
          <a:p>
            <a:pPr algn="ctr">
              <a:buFontTx/>
              <a:buNone/>
            </a:pPr>
            <a:r>
              <a:rPr lang="en-GB" b="1" dirty="0"/>
              <a:t>SEASON</a:t>
            </a:r>
          </a:p>
          <a:p>
            <a:pPr algn="ctr">
              <a:buFontTx/>
              <a:buNone/>
            </a:pPr>
            <a:endParaRPr lang="en-GB" b="1" dirty="0"/>
          </a:p>
          <a:p>
            <a:pPr algn="ctr">
              <a:buFontTx/>
              <a:buNone/>
            </a:pPr>
            <a:r>
              <a:rPr lang="en-GB" b="1" dirty="0" smtClean="0"/>
              <a:t>MID WARWICKSHIRE</a:t>
            </a:r>
            <a:endParaRPr lang="en-GB" b="1" dirty="0"/>
          </a:p>
          <a:p>
            <a:pPr algn="ctr">
              <a:buFontTx/>
              <a:buNone/>
            </a:pPr>
            <a:r>
              <a:rPr lang="en-GB" b="1" dirty="0" smtClean="0"/>
              <a:t>BOYS LEAGUE U14</a:t>
            </a:r>
            <a:endParaRPr lang="en-GB" b="1" dirty="0"/>
          </a:p>
          <a:p>
            <a:pPr algn="ctr">
              <a:buFontTx/>
              <a:buNone/>
            </a:pPr>
            <a:r>
              <a:rPr lang="en-GB" b="1" dirty="0" smtClean="0"/>
              <a:t>&amp; </a:t>
            </a:r>
            <a:r>
              <a:rPr lang="en-GB" b="1" dirty="0"/>
              <a:t>CUPS</a:t>
            </a:r>
          </a:p>
          <a:p>
            <a:pPr algn="ctr">
              <a:buFontTx/>
              <a:buNone/>
            </a:pPr>
            <a:endParaRPr lang="en-GB" b="1"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3</a:t>
            </a:r>
            <a:r>
              <a:rPr lang="en-GB" sz="4000" b="1" baseline="30000" dirty="0" smtClean="0"/>
              <a:t>rd</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Central Ajax 11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J. Collier</a:t>
            </a:r>
            <a:r>
              <a:rPr lang="en-GB" sz="1600" b="1" dirty="0"/>
              <a:t>		</a:t>
            </a:r>
          </a:p>
          <a:p>
            <a:pPr>
              <a:lnSpc>
                <a:spcPct val="80000"/>
              </a:lnSpc>
              <a:buFontTx/>
              <a:buNone/>
            </a:pPr>
            <a:r>
              <a:rPr lang="en-GB" sz="1600" b="1" dirty="0" smtClean="0"/>
              <a:t>		S. Humphris</a:t>
            </a:r>
            <a:endParaRPr lang="en-GB" sz="1600" b="1" dirty="0"/>
          </a:p>
          <a:p>
            <a:pPr>
              <a:lnSpc>
                <a:spcPct val="80000"/>
              </a:lnSpc>
              <a:buFontTx/>
              <a:buNone/>
            </a:pPr>
            <a:r>
              <a:rPr lang="en-GB" sz="1600" b="1" dirty="0" smtClean="0"/>
              <a:t>		N. Marshall</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C. Jackson</a:t>
            </a:r>
            <a:r>
              <a:rPr lang="en-GB" sz="1600" b="1" dirty="0"/>
              <a:t>	</a:t>
            </a:r>
            <a:r>
              <a:rPr lang="en-GB" sz="1600" b="1" dirty="0" smtClean="0"/>
              <a:t>		Goal </a:t>
            </a:r>
            <a:r>
              <a:rPr lang="en-GB" sz="1600" b="1" dirty="0"/>
              <a:t>scorers	</a:t>
            </a:r>
            <a:r>
              <a:rPr lang="en-GB" sz="1600" b="1" dirty="0" smtClean="0"/>
              <a:t>J. Corley 2</a:t>
            </a:r>
            <a:endParaRPr lang="en-GB" sz="1600" b="1" dirty="0"/>
          </a:p>
          <a:p>
            <a:pPr>
              <a:lnSpc>
                <a:spcPct val="80000"/>
              </a:lnSpc>
              <a:buFontTx/>
              <a:buNone/>
            </a:pPr>
            <a:r>
              <a:rPr lang="en-GB" sz="1600" b="1" dirty="0" smtClean="0"/>
              <a:t>		G. Fuller</a:t>
            </a:r>
            <a:r>
              <a:rPr lang="en-GB" sz="1600" b="1" dirty="0"/>
              <a:t>				</a:t>
            </a:r>
            <a:r>
              <a:rPr lang="en-GB" sz="1600" b="1" dirty="0" smtClean="0"/>
              <a:t>	</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Corley</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p>
          <a:p>
            <a:pPr>
              <a:lnSpc>
                <a:spcPct val="80000"/>
              </a:lnSpc>
              <a:buFontTx/>
              <a:buNone/>
            </a:pPr>
            <a:r>
              <a:rPr lang="en-GB" sz="1600" b="1" dirty="0" smtClean="0"/>
              <a:t>		A. Nadin</a:t>
            </a:r>
            <a:r>
              <a:rPr lang="en-GB" sz="1600" b="1" dirty="0"/>
              <a:t>			</a:t>
            </a:r>
          </a:p>
          <a:p>
            <a:pPr>
              <a:lnSpc>
                <a:spcPct val="80000"/>
              </a:lnSpc>
              <a:buFontTx/>
              <a:buNone/>
            </a:pPr>
            <a:r>
              <a:rPr lang="en-GB" sz="1600" b="1" dirty="0" smtClean="0"/>
              <a:t>Sub-	 A. Dillon</a:t>
            </a:r>
            <a:endParaRPr lang="en-GB" sz="1600" b="1" dirty="0"/>
          </a:p>
          <a:p>
            <a:pPr>
              <a:lnSpc>
                <a:spcPct val="80000"/>
              </a:lnSpc>
              <a:buFontTx/>
              <a:buNone/>
            </a:pPr>
            <a:r>
              <a:rPr lang="en-GB" sz="1600" b="1" dirty="0"/>
              <a:t>Sub- </a:t>
            </a:r>
            <a:r>
              <a:rPr lang="en-GB" sz="1600" b="1" dirty="0" smtClean="0"/>
              <a:t>	J. Wait</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10</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1 v 5 </a:t>
            </a:r>
            <a:r>
              <a:rPr lang="en-GB" sz="2000" b="1" dirty="0" err="1" smtClean="0"/>
              <a:t>Southam</a:t>
            </a:r>
            <a:r>
              <a:rPr lang="en-GB" sz="2000" b="1" dirty="0" smtClean="0"/>
              <a:t>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C. Jackson</a:t>
            </a:r>
            <a:r>
              <a:rPr lang="en-GB" sz="1600" b="1" dirty="0"/>
              <a:t>		</a:t>
            </a:r>
          </a:p>
          <a:p>
            <a:pPr>
              <a:lnSpc>
                <a:spcPct val="80000"/>
              </a:lnSpc>
              <a:buFontTx/>
              <a:buNone/>
            </a:pPr>
            <a:r>
              <a:rPr lang="en-GB" sz="1600" b="1" dirty="0" smtClean="0"/>
              <a:t>		S. Humphris</a:t>
            </a:r>
            <a:endParaRPr lang="en-GB" sz="1600" b="1" dirty="0"/>
          </a:p>
          <a:p>
            <a:pPr>
              <a:lnSpc>
                <a:spcPct val="80000"/>
              </a:lnSpc>
              <a:buFontTx/>
              <a:buNone/>
            </a:pPr>
            <a:r>
              <a:rPr lang="en-GB" sz="1600" b="1" dirty="0" smtClean="0"/>
              <a:t>		N. Marshall</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A. Nadin</a:t>
            </a:r>
            <a:r>
              <a:rPr lang="en-GB" sz="1600" b="1" dirty="0"/>
              <a:t>	</a:t>
            </a:r>
            <a:r>
              <a:rPr lang="en-GB" sz="1600" b="1" dirty="0" smtClean="0"/>
              <a:t>		Goal </a:t>
            </a:r>
            <a:r>
              <a:rPr lang="en-GB" sz="1600" b="1" dirty="0"/>
              <a:t>scorers	</a:t>
            </a:r>
            <a:r>
              <a:rPr lang="en-GB" sz="1600" b="1" dirty="0" smtClean="0"/>
              <a:t>J. Corley</a:t>
            </a:r>
            <a:endParaRPr lang="en-GB" sz="1600" b="1" dirty="0"/>
          </a:p>
          <a:p>
            <a:pPr>
              <a:lnSpc>
                <a:spcPct val="80000"/>
              </a:lnSpc>
              <a:buFontTx/>
              <a:buNone/>
            </a:pPr>
            <a:r>
              <a:rPr lang="en-GB" sz="1600" b="1" dirty="0" smtClean="0"/>
              <a:t>		D. </a:t>
            </a:r>
            <a:r>
              <a:rPr lang="en-GB" sz="1600" b="1" dirty="0" err="1" smtClean="0"/>
              <a:t>Symcoxs</a:t>
            </a:r>
            <a:r>
              <a:rPr lang="en-GB" sz="1600" b="1" dirty="0"/>
              <a:t>			</a:t>
            </a:r>
            <a:r>
              <a:rPr lang="en-GB" sz="1600" b="1" dirty="0" smtClean="0"/>
              <a:t>	</a:t>
            </a:r>
            <a:endParaRPr lang="en-GB" sz="1600" b="1" dirty="0"/>
          </a:p>
          <a:p>
            <a:pPr>
              <a:lnSpc>
                <a:spcPct val="80000"/>
              </a:lnSpc>
              <a:buFontTx/>
              <a:buNone/>
            </a:pPr>
            <a:r>
              <a:rPr lang="en-GB" sz="1600" b="1" dirty="0" smtClean="0"/>
              <a:t>		G. Fuller</a:t>
            </a:r>
            <a:r>
              <a:rPr lang="en-GB" sz="1600" b="1" dirty="0"/>
              <a:t>			</a:t>
            </a:r>
            <a:r>
              <a:rPr lang="en-GB" sz="1600" b="1" dirty="0" smtClean="0"/>
              <a:t>	</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		J. Ciballi</a:t>
            </a:r>
            <a:r>
              <a:rPr lang="en-GB" sz="1600" b="1" dirty="0"/>
              <a:t>			</a:t>
            </a:r>
          </a:p>
          <a:p>
            <a:pPr>
              <a:lnSpc>
                <a:spcPct val="80000"/>
              </a:lnSpc>
              <a:buFontTx/>
              <a:buNone/>
            </a:pPr>
            <a:r>
              <a:rPr lang="en-GB" sz="1600" b="1" dirty="0" smtClean="0"/>
              <a:t>Sub-	 A. Dillon</a:t>
            </a:r>
            <a:endParaRPr lang="en-GB" sz="1600" b="1" dirty="0"/>
          </a:p>
          <a:p>
            <a:pPr>
              <a:lnSpc>
                <a:spcPct val="80000"/>
              </a:lnSpc>
              <a:buFontTx/>
              <a:buNone/>
            </a:pPr>
            <a:r>
              <a:rPr lang="en-GB" sz="1600" b="1" dirty="0"/>
              <a:t>Sub- </a:t>
            </a:r>
            <a:r>
              <a:rPr lang="en-GB" sz="1600" b="1" dirty="0" smtClean="0"/>
              <a:t>	J. Wait</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17</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Warwick </a:t>
            </a:r>
            <a:r>
              <a:rPr lang="en-GB" sz="2000" b="1" dirty="0" err="1" smtClean="0"/>
              <a:t>Woodloes</a:t>
            </a:r>
            <a:r>
              <a:rPr lang="en-GB" sz="2000" b="1" dirty="0" smtClean="0"/>
              <a:t> 7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C. Jackson</a:t>
            </a:r>
            <a:r>
              <a:rPr lang="en-GB" sz="1600" b="1" dirty="0"/>
              <a:t>		</a:t>
            </a:r>
          </a:p>
          <a:p>
            <a:pPr>
              <a:lnSpc>
                <a:spcPct val="80000"/>
              </a:lnSpc>
              <a:buFontTx/>
              <a:buNone/>
            </a:pPr>
            <a:r>
              <a:rPr lang="en-GB" sz="1600" b="1" dirty="0" smtClean="0"/>
              <a:t>		A. </a:t>
            </a:r>
            <a:r>
              <a:rPr lang="en-GB" sz="1600" b="1" dirty="0" err="1" smtClean="0"/>
              <a:t>Dillion</a:t>
            </a:r>
            <a:endParaRPr lang="en-GB" sz="1600" b="1" dirty="0"/>
          </a:p>
          <a:p>
            <a:pPr>
              <a:lnSpc>
                <a:spcPct val="80000"/>
              </a:lnSpc>
              <a:buFontTx/>
              <a:buNone/>
            </a:pPr>
            <a:r>
              <a:rPr lang="en-GB" sz="1600" b="1" dirty="0" smtClean="0"/>
              <a:t>		A. Nadin</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D. Cooper</a:t>
            </a:r>
            <a:r>
              <a:rPr lang="en-GB" sz="1600" b="1" dirty="0"/>
              <a:t>	</a:t>
            </a:r>
            <a:r>
              <a:rPr lang="en-GB" sz="1600" b="1" dirty="0" smtClean="0"/>
              <a:t>		Goal </a:t>
            </a:r>
            <a:r>
              <a:rPr lang="en-GB" sz="1600" b="1" dirty="0"/>
              <a:t>scorers	</a:t>
            </a:r>
            <a:r>
              <a:rPr lang="en-GB" sz="1600" b="1" dirty="0" smtClean="0"/>
              <a:t>J. Corley</a:t>
            </a:r>
            <a:endParaRPr lang="en-GB" sz="1600" b="1" dirty="0"/>
          </a:p>
          <a:p>
            <a:pPr>
              <a:lnSpc>
                <a:spcPct val="80000"/>
              </a:lnSpc>
              <a:buFontTx/>
              <a:buNone/>
            </a:pPr>
            <a:r>
              <a:rPr lang="en-GB" sz="1600" b="1" dirty="0" smtClean="0"/>
              <a:t>		J. Ciballi</a:t>
            </a:r>
            <a:r>
              <a:rPr lang="en-GB" sz="1600" b="1" dirty="0"/>
              <a:t>			</a:t>
            </a:r>
            <a:r>
              <a:rPr lang="en-GB" sz="1600" b="1" dirty="0" smtClean="0"/>
              <a:t>	</a:t>
            </a:r>
            <a:endParaRPr lang="en-GB" sz="1600" b="1" dirty="0"/>
          </a:p>
          <a:p>
            <a:pPr>
              <a:lnSpc>
                <a:spcPct val="80000"/>
              </a:lnSpc>
              <a:buFontTx/>
              <a:buNone/>
            </a:pPr>
            <a:r>
              <a:rPr lang="en-GB" sz="1600" b="1" dirty="0" smtClean="0"/>
              <a:t>		S. Humphris</a:t>
            </a:r>
            <a:r>
              <a:rPr lang="en-GB" sz="1600" b="1" dirty="0"/>
              <a:t>			</a:t>
            </a:r>
            <a:r>
              <a:rPr lang="en-GB" sz="1600" b="1" dirty="0" smtClean="0"/>
              <a:t>	</a:t>
            </a:r>
            <a:endParaRPr lang="en-GB" sz="1600" b="1" dirty="0"/>
          </a:p>
          <a:p>
            <a:pPr>
              <a:lnSpc>
                <a:spcPct val="80000"/>
              </a:lnSpc>
              <a:buFontTx/>
              <a:buNone/>
            </a:pPr>
            <a:r>
              <a:rPr lang="en-GB" sz="1600" b="1" dirty="0" smtClean="0"/>
              <a:t>		G. Fuller</a:t>
            </a:r>
            <a:r>
              <a:rPr lang="en-GB" sz="1600" b="1" dirty="0"/>
              <a:t>			</a:t>
            </a:r>
            <a:r>
              <a:rPr lang="en-GB" sz="1600" b="1" dirty="0" smtClean="0"/>
              <a:t>	</a:t>
            </a:r>
            <a:endParaRPr lang="en-GB" sz="1600" b="1" dirty="0"/>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		D. </a:t>
            </a:r>
            <a:r>
              <a:rPr lang="en-GB" sz="1600" b="1" dirty="0" err="1" smtClean="0"/>
              <a:t>Symcoxs</a:t>
            </a:r>
            <a:r>
              <a:rPr lang="en-GB" sz="1600" b="1" dirty="0"/>
              <a:t>			</a:t>
            </a:r>
          </a:p>
          <a:p>
            <a:pPr>
              <a:lnSpc>
                <a:spcPct val="80000"/>
              </a:lnSpc>
              <a:buFontTx/>
              <a:buNone/>
            </a:pPr>
            <a:r>
              <a:rPr lang="en-GB" sz="1600" b="1" dirty="0" smtClean="0"/>
              <a:t>Sub-	 N. Marshall</a:t>
            </a:r>
            <a:endParaRPr lang="en-GB" sz="1600" b="1" dirty="0"/>
          </a:p>
          <a:p>
            <a:pPr>
              <a:lnSpc>
                <a:spcPct val="80000"/>
              </a:lnSpc>
              <a:buFontTx/>
              <a:buNone/>
            </a:pPr>
            <a:r>
              <a:rPr lang="en-GB" sz="1600" b="1" dirty="0"/>
              <a:t>Sub- </a:t>
            </a:r>
            <a:r>
              <a:rPr lang="en-GB" sz="1600" b="1" dirty="0" smtClean="0"/>
              <a:t>	J. Wait</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24</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Stratford 13 v 0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S. Fuller</a:t>
            </a:r>
            <a:r>
              <a:rPr lang="en-GB" sz="1600" b="1" dirty="0"/>
              <a:t>	</a:t>
            </a:r>
          </a:p>
          <a:p>
            <a:pPr>
              <a:lnSpc>
                <a:spcPct val="80000"/>
              </a:lnSpc>
              <a:buFontTx/>
              <a:buNone/>
            </a:pPr>
            <a:r>
              <a:rPr lang="en-GB" sz="1600" b="1" dirty="0" smtClean="0"/>
              <a:t>		N. Marshall</a:t>
            </a:r>
            <a:endParaRPr lang="en-GB" sz="1600" b="1" dirty="0"/>
          </a:p>
          <a:p>
            <a:pPr>
              <a:lnSpc>
                <a:spcPct val="80000"/>
              </a:lnSpc>
              <a:buFontTx/>
              <a:buNone/>
            </a:pPr>
            <a:r>
              <a:rPr lang="en-GB" sz="1600" b="1" dirty="0" smtClean="0"/>
              <a:t>		S. Humphris</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A. </a:t>
            </a:r>
            <a:r>
              <a:rPr lang="en-GB" sz="1600" b="1" dirty="0" err="1" smtClean="0"/>
              <a:t>Dillion</a:t>
            </a:r>
            <a:endParaRPr lang="en-GB" sz="1600" b="1" dirty="0"/>
          </a:p>
          <a:p>
            <a:pPr>
              <a:lnSpc>
                <a:spcPct val="80000"/>
              </a:lnSpc>
              <a:buFontTx/>
              <a:buNone/>
            </a:pPr>
            <a:r>
              <a:rPr lang="en-GB" sz="1600" b="1" dirty="0" smtClean="0"/>
              <a:t>		G. Fuller</a:t>
            </a:r>
            <a:r>
              <a:rPr lang="en-GB" sz="1600" b="1" dirty="0"/>
              <a:t>	</a:t>
            </a:r>
            <a:r>
              <a:rPr lang="en-GB" sz="1600" b="1" dirty="0" smtClean="0"/>
              <a:t>		Goal scorers</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r>
              <a:rPr lang="en-GB" sz="1600" b="1" dirty="0" smtClean="0"/>
              <a:t>	</a:t>
            </a:r>
            <a:endParaRPr lang="en-GB" sz="1600" b="1" dirty="0"/>
          </a:p>
          <a:p>
            <a:pPr>
              <a:lnSpc>
                <a:spcPct val="80000"/>
              </a:lnSpc>
              <a:buFontTx/>
              <a:buNone/>
            </a:pPr>
            <a:r>
              <a:rPr lang="en-GB" sz="1600" b="1" dirty="0" smtClean="0"/>
              <a:t>		D. </a:t>
            </a:r>
            <a:r>
              <a:rPr lang="en-GB" sz="1600" b="1" dirty="0" err="1" smtClean="0"/>
              <a:t>Symcoxs</a:t>
            </a:r>
            <a:r>
              <a:rPr lang="en-GB" sz="1600" b="1" dirty="0"/>
              <a:t>			</a:t>
            </a:r>
            <a:r>
              <a:rPr lang="en-GB" sz="1600" b="1" dirty="0" smtClean="0"/>
              <a:t>	</a:t>
            </a:r>
            <a:endParaRPr lang="en-GB" sz="1600" b="1" dirty="0"/>
          </a:p>
          <a:p>
            <a:pPr>
              <a:lnSpc>
                <a:spcPct val="80000"/>
              </a:lnSpc>
              <a:buFontTx/>
              <a:buNone/>
            </a:pPr>
            <a:r>
              <a:rPr lang="en-GB" sz="1600" b="1" dirty="0" smtClean="0"/>
              <a:t>		</a:t>
            </a:r>
            <a:r>
              <a:rPr lang="en-GB" sz="1600" b="1" dirty="0"/>
              <a:t>			</a:t>
            </a:r>
          </a:p>
          <a:p>
            <a:pPr>
              <a:lnSpc>
                <a:spcPct val="80000"/>
              </a:lnSpc>
              <a:buFontTx/>
              <a:buNone/>
            </a:pPr>
            <a:r>
              <a:rPr lang="en-GB" sz="1600" b="1" dirty="0" smtClean="0"/>
              <a:t>		</a:t>
            </a:r>
            <a:r>
              <a:rPr lang="en-GB" sz="1600" b="1" dirty="0"/>
              <a:t>			</a:t>
            </a:r>
          </a:p>
          <a:p>
            <a:pPr>
              <a:lnSpc>
                <a:spcPct val="80000"/>
              </a:lnSpc>
              <a:buFontTx/>
              <a:buNone/>
            </a:pPr>
            <a:r>
              <a:rPr lang="en-GB" sz="1600" b="1" dirty="0" smtClean="0"/>
              <a:t>Sub-	 </a:t>
            </a:r>
            <a:endParaRPr lang="en-GB" sz="1600" b="1" dirty="0"/>
          </a:p>
          <a:p>
            <a:pPr>
              <a:lnSpc>
                <a:spcPct val="80000"/>
              </a:lnSpc>
              <a:buFontTx/>
              <a:buNone/>
            </a:pPr>
            <a:r>
              <a:rPr lang="en-GB" sz="16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1</a:t>
            </a:r>
            <a:r>
              <a:rPr lang="en-GB" sz="4000" b="1" baseline="30000" dirty="0" smtClean="0"/>
              <a:t>st</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0 v 11 </a:t>
            </a:r>
            <a:r>
              <a:rPr lang="en-GB" sz="2000" b="1" dirty="0" err="1" smtClean="0"/>
              <a:t>Bilton</a:t>
            </a:r>
            <a:r>
              <a:rPr lang="en-GB" sz="2000" b="1" dirty="0" smtClean="0"/>
              <a:t> Ajax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A. Nadin</a:t>
            </a:r>
            <a:r>
              <a:rPr lang="en-GB" sz="1600" b="1" dirty="0"/>
              <a:t>	</a:t>
            </a:r>
          </a:p>
          <a:p>
            <a:pPr>
              <a:lnSpc>
                <a:spcPct val="80000"/>
              </a:lnSpc>
              <a:buFontTx/>
              <a:buNone/>
            </a:pPr>
            <a:r>
              <a:rPr lang="en-GB" sz="1600" b="1" dirty="0" smtClean="0"/>
              <a:t>		N. Marshall</a:t>
            </a:r>
            <a:endParaRPr lang="en-GB" sz="1600" b="1" dirty="0"/>
          </a:p>
          <a:p>
            <a:pPr>
              <a:lnSpc>
                <a:spcPct val="80000"/>
              </a:lnSpc>
              <a:buFontTx/>
              <a:buNone/>
            </a:pPr>
            <a:r>
              <a:rPr lang="en-GB" sz="1600" b="1" dirty="0" smtClean="0"/>
              <a:t>		S. Humphris</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C. Jackson			Goal </a:t>
            </a:r>
            <a:r>
              <a:rPr lang="en-GB" sz="1600" b="1" dirty="0"/>
              <a:t>scorers	</a:t>
            </a:r>
          </a:p>
          <a:p>
            <a:pPr>
              <a:lnSpc>
                <a:spcPct val="80000"/>
              </a:lnSpc>
              <a:buFontTx/>
              <a:buNone/>
            </a:pPr>
            <a:r>
              <a:rPr lang="en-GB" sz="1600" b="1" dirty="0" smtClean="0"/>
              <a:t>		G. Fuller</a:t>
            </a:r>
            <a:r>
              <a:rPr lang="en-GB" sz="1600" b="1" dirty="0"/>
              <a:t>			</a:t>
            </a:r>
            <a:r>
              <a:rPr lang="en-GB" sz="1600" b="1" dirty="0" smtClean="0"/>
              <a:t>	</a:t>
            </a:r>
            <a:endParaRPr lang="en-GB" sz="1600" b="1" dirty="0"/>
          </a:p>
          <a:p>
            <a:pPr>
              <a:lnSpc>
                <a:spcPct val="80000"/>
              </a:lnSpc>
              <a:buFontTx/>
              <a:buNone/>
            </a:pPr>
            <a:r>
              <a:rPr lang="en-GB" sz="1600" b="1" dirty="0" smtClean="0"/>
              <a:t>		D. </a:t>
            </a:r>
            <a:r>
              <a:rPr lang="en-GB" sz="1600" b="1" dirty="0" err="1" smtClean="0"/>
              <a:t>Symcoxs</a:t>
            </a:r>
            <a:r>
              <a:rPr lang="en-GB" sz="1600" b="1" dirty="0"/>
              <a:t>			</a:t>
            </a:r>
            <a:r>
              <a:rPr lang="en-GB" sz="1600" b="1" dirty="0" smtClean="0"/>
              <a:t>	</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p>
          <a:p>
            <a:pPr>
              <a:lnSpc>
                <a:spcPct val="80000"/>
              </a:lnSpc>
              <a:buFontTx/>
              <a:buNone/>
            </a:pPr>
            <a:r>
              <a:rPr lang="en-GB" sz="1600" b="1" dirty="0" smtClean="0"/>
              <a:t>		A. </a:t>
            </a:r>
            <a:r>
              <a:rPr lang="en-GB" sz="1600" b="1" dirty="0" err="1" smtClean="0"/>
              <a:t>Dillion</a:t>
            </a:r>
            <a:r>
              <a:rPr lang="en-GB" sz="1600" b="1" dirty="0"/>
              <a:t>			</a:t>
            </a:r>
          </a:p>
          <a:p>
            <a:pPr>
              <a:lnSpc>
                <a:spcPct val="80000"/>
              </a:lnSpc>
              <a:buFontTx/>
              <a:buNone/>
            </a:pPr>
            <a:r>
              <a:rPr lang="en-GB" sz="1600" b="1" dirty="0" smtClean="0"/>
              <a:t>Sub-	 J. Wait</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8</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Warwick </a:t>
            </a:r>
            <a:r>
              <a:rPr lang="en-GB" sz="2000" b="1" dirty="0" err="1" smtClean="0"/>
              <a:t>Woodloes</a:t>
            </a:r>
            <a:r>
              <a:rPr lang="en-GB" sz="2000" b="1" dirty="0" smtClean="0"/>
              <a:t> 7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A. Nadin</a:t>
            </a:r>
            <a:r>
              <a:rPr lang="en-GB" sz="1600" b="1" dirty="0"/>
              <a:t>	</a:t>
            </a:r>
          </a:p>
          <a:p>
            <a:pPr>
              <a:lnSpc>
                <a:spcPct val="80000"/>
              </a:lnSpc>
              <a:buFontTx/>
              <a:buNone/>
            </a:pPr>
            <a:r>
              <a:rPr lang="en-GB" sz="1600" b="1" dirty="0" smtClean="0"/>
              <a:t>		N. Marshall</a:t>
            </a:r>
            <a:endParaRPr lang="en-GB" sz="1600" b="1" dirty="0"/>
          </a:p>
          <a:p>
            <a:pPr>
              <a:lnSpc>
                <a:spcPct val="80000"/>
              </a:lnSpc>
              <a:buFontTx/>
              <a:buNone/>
            </a:pPr>
            <a:r>
              <a:rPr lang="en-GB" sz="1600" b="1" dirty="0" smtClean="0"/>
              <a:t>		S. Humphris</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C. Jackson			Goal scorers	C. Jackson</a:t>
            </a:r>
            <a:r>
              <a:rPr lang="en-GB" sz="1600" b="1" dirty="0"/>
              <a:t>	</a:t>
            </a:r>
          </a:p>
          <a:p>
            <a:pPr>
              <a:lnSpc>
                <a:spcPct val="80000"/>
              </a:lnSpc>
              <a:buFontTx/>
              <a:buNone/>
            </a:pPr>
            <a:r>
              <a:rPr lang="en-GB" sz="1600" b="1" dirty="0" smtClean="0"/>
              <a:t>		D. </a:t>
            </a:r>
            <a:r>
              <a:rPr lang="en-GB" sz="1600" b="1" dirty="0" err="1" smtClean="0"/>
              <a:t>Symcoxs</a:t>
            </a:r>
            <a:r>
              <a:rPr lang="en-GB" sz="1600" b="1" dirty="0"/>
              <a:t>			</a:t>
            </a:r>
            <a:r>
              <a:rPr lang="en-GB" sz="1600" b="1" dirty="0" smtClean="0"/>
              <a:t>	D. Cooper</a:t>
            </a:r>
            <a:endParaRPr lang="en-GB" sz="1600" b="1" dirty="0"/>
          </a:p>
          <a:p>
            <a:pPr>
              <a:lnSpc>
                <a:spcPct val="80000"/>
              </a:lnSpc>
              <a:buFontTx/>
              <a:buNone/>
            </a:pPr>
            <a:r>
              <a:rPr lang="en-GB" sz="1600" b="1" dirty="0" smtClean="0"/>
              <a:t>		G. Fuller</a:t>
            </a:r>
            <a:r>
              <a:rPr lang="en-GB" sz="1600" b="1" dirty="0"/>
              <a:t>			</a:t>
            </a:r>
            <a:r>
              <a:rPr lang="en-GB" sz="1600" b="1" dirty="0" smtClean="0"/>
              <a:t>		J. Corley</a:t>
            </a:r>
            <a:endParaRPr lang="en-GB" sz="1600" b="1" dirty="0"/>
          </a:p>
          <a:p>
            <a:pPr>
              <a:lnSpc>
                <a:spcPct val="80000"/>
              </a:lnSpc>
              <a:buFontTx/>
              <a:buNone/>
            </a:pPr>
            <a:r>
              <a:rPr lang="en-GB" sz="1600" b="1" dirty="0" smtClean="0"/>
              <a:t>		D. Cooper</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Sub-	 A. </a:t>
            </a:r>
            <a:r>
              <a:rPr lang="en-GB" sz="1600" b="1" dirty="0" err="1" smtClean="0"/>
              <a:t>Dillion</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15</a:t>
            </a:r>
            <a:r>
              <a:rPr lang="en-GB" sz="4000" b="1" baseline="30000" dirty="0" smtClean="0"/>
              <a:t>th</a:t>
            </a:r>
            <a:r>
              <a:rPr lang="en-GB" sz="4000" b="1" dirty="0" smtClean="0"/>
              <a:t> 1995 </a:t>
            </a:r>
            <a:r>
              <a:rPr lang="en-GB" sz="2400" b="1" dirty="0"/>
              <a:t/>
            </a:r>
            <a:br>
              <a:rPr lang="en-GB" sz="2400" b="1" dirty="0"/>
            </a:br>
            <a:r>
              <a:rPr lang="en-GB" sz="2400" b="1" dirty="0" smtClean="0"/>
              <a:t>Mid Warwickshire  U14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4 v 8 Warwick </a:t>
            </a:r>
            <a:r>
              <a:rPr lang="en-GB" sz="2000" b="1" dirty="0" err="1" smtClean="0"/>
              <a:t>Woodloes</a:t>
            </a:r>
            <a:r>
              <a:rPr lang="en-GB" sz="2000" b="1" dirty="0" smtClean="0"/>
              <a:t>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600" b="1" dirty="0" smtClean="0"/>
              <a:t>		A. Nadin</a:t>
            </a:r>
            <a:r>
              <a:rPr lang="en-GB" sz="1600" b="1" dirty="0"/>
              <a:t>	</a:t>
            </a:r>
          </a:p>
          <a:p>
            <a:pPr>
              <a:lnSpc>
                <a:spcPct val="80000"/>
              </a:lnSpc>
              <a:buFontTx/>
              <a:buNone/>
            </a:pPr>
            <a:r>
              <a:rPr lang="en-GB" sz="1600" b="1" dirty="0" smtClean="0"/>
              <a:t>		N. Marshall</a:t>
            </a:r>
            <a:endParaRPr lang="en-GB" sz="1600" b="1" dirty="0"/>
          </a:p>
          <a:p>
            <a:pPr>
              <a:lnSpc>
                <a:spcPct val="80000"/>
              </a:lnSpc>
              <a:buFontTx/>
              <a:buNone/>
            </a:pPr>
            <a:r>
              <a:rPr lang="en-GB" sz="1600" b="1" dirty="0" smtClean="0"/>
              <a:t>		G. Fuller</a:t>
            </a:r>
            <a:endParaRPr lang="en-GB" sz="1600" b="1" dirty="0"/>
          </a:p>
          <a:p>
            <a:pPr>
              <a:lnSpc>
                <a:spcPct val="80000"/>
              </a:lnSpc>
              <a:buFontTx/>
              <a:buNone/>
            </a:pPr>
            <a:r>
              <a:rPr lang="en-GB" sz="1600" b="1" dirty="0" smtClean="0"/>
              <a:t>		O. Upstone</a:t>
            </a:r>
            <a:endParaRPr lang="en-GB" sz="1600" b="1" dirty="0"/>
          </a:p>
          <a:p>
            <a:pPr>
              <a:lnSpc>
                <a:spcPct val="80000"/>
              </a:lnSpc>
              <a:buFontTx/>
              <a:buNone/>
            </a:pPr>
            <a:r>
              <a:rPr lang="en-GB" sz="1600" b="1" dirty="0" smtClean="0"/>
              <a:t>		B. Howes</a:t>
            </a:r>
            <a:endParaRPr lang="en-GB" sz="1600" b="1" dirty="0"/>
          </a:p>
          <a:p>
            <a:pPr>
              <a:lnSpc>
                <a:spcPct val="80000"/>
              </a:lnSpc>
              <a:buFontTx/>
              <a:buNone/>
            </a:pPr>
            <a:r>
              <a:rPr lang="en-GB" sz="1600" b="1" dirty="0" smtClean="0"/>
              <a:t>		S. Humphris		Goal scorers	C. Jackson</a:t>
            </a:r>
            <a:r>
              <a:rPr lang="en-GB" sz="1600" b="1" dirty="0"/>
              <a:t>	</a:t>
            </a:r>
            <a:r>
              <a:rPr lang="en-GB" sz="1600" b="1" dirty="0" smtClean="0"/>
              <a:t>4</a:t>
            </a:r>
            <a:endParaRPr lang="en-GB" sz="1600" b="1" dirty="0"/>
          </a:p>
          <a:p>
            <a:pPr>
              <a:lnSpc>
                <a:spcPct val="80000"/>
              </a:lnSpc>
              <a:buFontTx/>
              <a:buNone/>
            </a:pPr>
            <a:r>
              <a:rPr lang="en-GB" sz="1600" b="1" dirty="0" smtClean="0"/>
              <a:t>		D. Cooper	</a:t>
            </a:r>
            <a:r>
              <a:rPr lang="en-GB" sz="1600" b="1" dirty="0"/>
              <a:t>			</a:t>
            </a:r>
            <a:r>
              <a:rPr lang="en-GB" sz="1600" b="1" dirty="0" smtClean="0"/>
              <a:t>	</a:t>
            </a:r>
            <a:endParaRPr lang="en-GB" sz="1600" b="1" dirty="0"/>
          </a:p>
          <a:p>
            <a:pPr>
              <a:lnSpc>
                <a:spcPct val="80000"/>
              </a:lnSpc>
              <a:buFontTx/>
              <a:buNone/>
            </a:pPr>
            <a:r>
              <a:rPr lang="en-GB" sz="1600" b="1" dirty="0" smtClean="0"/>
              <a:t>		C. Jackson</a:t>
            </a:r>
            <a:r>
              <a:rPr lang="en-GB" sz="1600" b="1" dirty="0"/>
              <a:t>			</a:t>
            </a:r>
            <a:r>
              <a:rPr lang="en-GB" sz="1600" b="1" dirty="0" smtClean="0"/>
              <a:t>		</a:t>
            </a:r>
            <a:endParaRPr lang="en-GB" sz="1600" b="1" dirty="0"/>
          </a:p>
          <a:p>
            <a:pPr>
              <a:lnSpc>
                <a:spcPct val="80000"/>
              </a:lnSpc>
              <a:buFontTx/>
              <a:buNone/>
            </a:pPr>
            <a:r>
              <a:rPr lang="en-GB" sz="1600" b="1" dirty="0" smtClean="0"/>
              <a:t>		J. Ciballi</a:t>
            </a:r>
            <a:r>
              <a:rPr lang="en-GB" sz="1600" b="1" dirty="0"/>
              <a:t>			</a:t>
            </a:r>
            <a:r>
              <a:rPr lang="en-GB" sz="1600" b="1" dirty="0" smtClean="0"/>
              <a:t>	</a:t>
            </a:r>
            <a:endParaRPr lang="en-GB" sz="1600" b="1" dirty="0"/>
          </a:p>
          <a:p>
            <a:pPr>
              <a:lnSpc>
                <a:spcPct val="80000"/>
              </a:lnSpc>
              <a:buFontTx/>
              <a:buNone/>
            </a:pPr>
            <a:r>
              <a:rPr lang="en-GB" sz="1600" b="1" dirty="0" smtClean="0"/>
              <a:t>		B. Scott</a:t>
            </a:r>
            <a:r>
              <a:rPr lang="en-GB" sz="1600" b="1" dirty="0"/>
              <a:t>			</a:t>
            </a:r>
          </a:p>
          <a:p>
            <a:pPr>
              <a:lnSpc>
                <a:spcPct val="80000"/>
              </a:lnSpc>
              <a:buFontTx/>
              <a:buNone/>
            </a:pPr>
            <a:r>
              <a:rPr lang="en-GB" sz="1600" b="1" dirty="0" smtClean="0"/>
              <a:t>		J. Corley</a:t>
            </a:r>
            <a:r>
              <a:rPr lang="en-GB" sz="1600" b="1" dirty="0"/>
              <a:t>			</a:t>
            </a:r>
          </a:p>
          <a:p>
            <a:pPr>
              <a:lnSpc>
                <a:spcPct val="80000"/>
              </a:lnSpc>
              <a:buFontTx/>
              <a:buNone/>
            </a:pPr>
            <a:r>
              <a:rPr lang="en-GB" sz="1600" b="1" dirty="0" smtClean="0"/>
              <a:t>Sub-	 </a:t>
            </a:r>
            <a:endParaRPr lang="en-GB" sz="1600" b="1" dirty="0"/>
          </a:p>
          <a:p>
            <a:pPr>
              <a:lnSpc>
                <a:spcPct val="80000"/>
              </a:lnSpc>
              <a:buFontTx/>
              <a:buNone/>
            </a:pPr>
            <a:r>
              <a:rPr lang="en-GB" sz="1600" b="1" dirty="0"/>
              <a:t>Sub- </a:t>
            </a:r>
            <a:r>
              <a:rPr lang="en-GB" sz="1600" b="1" dirty="0" smtClean="0"/>
              <a:t>	</a:t>
            </a:r>
            <a:endParaRPr lang="en-GB" sz="1600" b="1" dirty="0"/>
          </a:p>
          <a:p>
            <a:pPr>
              <a:lnSpc>
                <a:spcPct val="80000"/>
              </a:lnSpc>
            </a:pP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184</Words>
  <Application>Microsoft Office PowerPoint</Application>
  <PresentationFormat>On-screen Show (4:3)</PresentationFormat>
  <Paragraphs>199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MIDDLETON CHENEY</vt:lpstr>
      <vt:lpstr>UNDER 14 TEAM</vt:lpstr>
      <vt:lpstr>September 3rd 1995  Mid Warwickshire  U14 League - Away</vt:lpstr>
      <vt:lpstr>September 10th 1995  Mid Warwickshire  U14 League - Home</vt:lpstr>
      <vt:lpstr>September 17th 1995  Mid Warwickshire  U14 League - Away</vt:lpstr>
      <vt:lpstr>September 24th 1995  Mid Warwickshire  U14 League - Away</vt:lpstr>
      <vt:lpstr>October 1st 1995  Mid Warwickshire  U14 League - Home</vt:lpstr>
      <vt:lpstr>October 8th 1995  Mid Warwickshire  U14 League - Away</vt:lpstr>
      <vt:lpstr>October 15th 1995  Mid Warwickshire  U14 League - Home</vt:lpstr>
      <vt:lpstr>October 22nd 1995  Mid Warwickshire  U14 League - Away</vt:lpstr>
      <vt:lpstr>October 29th 1995  Mid Warwickshire  U14 League - Away</vt:lpstr>
      <vt:lpstr>November 11th 1995  Mid Warwickshire  U14 League - Home</vt:lpstr>
      <vt:lpstr>November 1995  Mid Warwickshire  U14 League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tich</cp:lastModifiedBy>
  <cp:revision>59</cp:revision>
  <dcterms:created xsi:type="dcterms:W3CDTF">2009-04-11T11:47:07Z</dcterms:created>
  <dcterms:modified xsi:type="dcterms:W3CDTF">2010-09-26T07:29:12Z</dcterms:modified>
</cp:coreProperties>
</file>