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7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3141B-BDB2-4B10-954C-43FAC841F267}" type="datetimeFigureOut">
              <a:rPr lang="en-US" smtClean="0"/>
              <a:pPr/>
              <a:t>9/26/2010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DE3ACD-DFD1-4777-B928-23B5A65D039E}"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First game of the season, played ok but were much more positive when Dean had to come off and we were down to 10 men. Could have won it at the end, S. Ayub missed a penalty but he looks a good find.</a:t>
            </a:r>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13</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B23693-586D-4F5C-9B53-3143F6FB04CA}"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550A391-198D-4046-928D-463227F3BDCA}" type="datetimeFigureOut">
              <a:rPr lang="en-US" smtClean="0"/>
              <a:pPr/>
              <a:t>9/26/2010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50A391-198D-4046-928D-463227F3BDCA}" type="datetimeFigureOut">
              <a:rPr lang="en-US" smtClean="0"/>
              <a:pPr/>
              <a:t>9/26/2010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50A391-198D-4046-928D-463227F3BDCA}" type="datetimeFigureOut">
              <a:rPr lang="en-US" smtClean="0"/>
              <a:pPr/>
              <a:t>9/26/2010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50A391-198D-4046-928D-463227F3BDCA}" type="datetimeFigureOut">
              <a:rPr lang="en-US" smtClean="0"/>
              <a:pPr/>
              <a:t>9/26/2010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50A391-198D-4046-928D-463227F3BDCA}" type="datetimeFigureOut">
              <a:rPr lang="en-US" smtClean="0"/>
              <a:pPr/>
              <a:t>9/26/2010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550A391-198D-4046-928D-463227F3BDCA}" type="datetimeFigureOut">
              <a:rPr lang="en-US" smtClean="0"/>
              <a:pPr/>
              <a:t>9/26/2010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550A391-198D-4046-928D-463227F3BDCA}" type="datetimeFigureOut">
              <a:rPr lang="en-US" smtClean="0"/>
              <a:pPr/>
              <a:t>9/26/2010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550A391-198D-4046-928D-463227F3BDCA}" type="datetimeFigureOut">
              <a:rPr lang="en-US" smtClean="0"/>
              <a:pPr/>
              <a:t>9/26/2010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0A391-198D-4046-928D-463227F3BDCA}" type="datetimeFigureOut">
              <a:rPr lang="en-US" smtClean="0"/>
              <a:pPr/>
              <a:t>9/26/2010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0A391-198D-4046-928D-463227F3BDCA}" type="datetimeFigureOut">
              <a:rPr lang="en-US" smtClean="0"/>
              <a:pPr/>
              <a:t>9/26/2010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0A391-198D-4046-928D-463227F3BDCA}" type="datetimeFigureOut">
              <a:rPr lang="en-US" smtClean="0"/>
              <a:pPr/>
              <a:t>9/26/2010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554945F-1659-4C88-BE7D-429C5158DCE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0A391-198D-4046-928D-463227F3BDCA}" type="datetimeFigureOut">
              <a:rPr lang="en-US" smtClean="0"/>
              <a:pPr/>
              <a:t>9/26/2010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4945F-1659-4C88-BE7D-429C5158DCE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b="1" dirty="0"/>
              <a:t>MIDDLETON CHENEY</a:t>
            </a:r>
            <a:endParaRPr lang="en-US" b="1" dirty="0"/>
          </a:p>
        </p:txBody>
      </p:sp>
      <p:sp>
        <p:nvSpPr>
          <p:cNvPr id="2051" name="Rectangle 3"/>
          <p:cNvSpPr>
            <a:spLocks noGrp="1" noChangeArrowheads="1"/>
          </p:cNvSpPr>
          <p:nvPr>
            <p:ph type="subTitle" idx="1"/>
          </p:nvPr>
        </p:nvSpPr>
        <p:spPr/>
        <p:txBody>
          <a:bodyPr/>
          <a:lstStyle/>
          <a:p>
            <a:r>
              <a:rPr lang="en-GB" b="1" dirty="0">
                <a:solidFill>
                  <a:schemeClr val="tx1"/>
                </a:solidFill>
              </a:rPr>
              <a:t>FOOTBALL CLUB</a:t>
            </a:r>
            <a:endParaRPr lang="en-US" b="1" dirty="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October 22</a:t>
            </a:r>
            <a:r>
              <a:rPr lang="en-GB" sz="4000" b="1" baseline="30000" dirty="0" smtClean="0"/>
              <a:t>nd</a:t>
            </a:r>
            <a:r>
              <a:rPr lang="en-GB" sz="4000" b="1" dirty="0" smtClean="0"/>
              <a:t> 1995 </a:t>
            </a:r>
            <a:r>
              <a:rPr lang="en-GB" sz="2400" b="1" dirty="0"/>
              <a:t/>
            </a:r>
            <a:br>
              <a:rPr lang="en-GB" sz="2400" b="1" dirty="0"/>
            </a:br>
            <a:r>
              <a:rPr lang="en-GB" sz="2400" b="1" dirty="0" smtClean="0"/>
              <a:t>Mid Warwickshire  U14 </a:t>
            </a:r>
            <a:r>
              <a:rPr lang="en-GB" sz="2400" b="1" dirty="0"/>
              <a:t>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Kenilworth St Nick ? V ? Middleton         LOST GAME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600" b="1" dirty="0" smtClean="0"/>
              <a:t>		A. Nadin</a:t>
            </a:r>
            <a:r>
              <a:rPr lang="en-GB" sz="1600" b="1" dirty="0"/>
              <a:t>	</a:t>
            </a:r>
          </a:p>
          <a:p>
            <a:pPr>
              <a:lnSpc>
                <a:spcPct val="80000"/>
              </a:lnSpc>
              <a:buFontTx/>
              <a:buNone/>
            </a:pPr>
            <a:r>
              <a:rPr lang="en-GB" sz="1600" b="1" dirty="0" smtClean="0"/>
              <a:t>		N. Marshall</a:t>
            </a:r>
            <a:endParaRPr lang="en-GB" sz="1600" b="1" dirty="0"/>
          </a:p>
          <a:p>
            <a:pPr>
              <a:lnSpc>
                <a:spcPct val="80000"/>
              </a:lnSpc>
              <a:buFontTx/>
              <a:buNone/>
            </a:pPr>
            <a:r>
              <a:rPr lang="en-GB" sz="1600" b="1" dirty="0" smtClean="0"/>
              <a:t>		G. Fuller		Booked</a:t>
            </a:r>
            <a:endParaRPr lang="en-GB" sz="1600" b="1" dirty="0"/>
          </a:p>
          <a:p>
            <a:pPr>
              <a:lnSpc>
                <a:spcPct val="80000"/>
              </a:lnSpc>
              <a:buFontTx/>
              <a:buNone/>
            </a:pPr>
            <a:r>
              <a:rPr lang="en-GB" sz="1600" b="1" dirty="0" smtClean="0"/>
              <a:t>		O. Upstone</a:t>
            </a:r>
            <a:endParaRPr lang="en-GB" sz="1600" b="1" dirty="0"/>
          </a:p>
          <a:p>
            <a:pPr>
              <a:lnSpc>
                <a:spcPct val="80000"/>
              </a:lnSpc>
              <a:buFontTx/>
              <a:buNone/>
            </a:pPr>
            <a:r>
              <a:rPr lang="en-GB" sz="1600" b="1" dirty="0" smtClean="0"/>
              <a:t>		B. Howes</a:t>
            </a:r>
            <a:endParaRPr lang="en-GB" sz="1600" b="1" dirty="0"/>
          </a:p>
          <a:p>
            <a:pPr>
              <a:lnSpc>
                <a:spcPct val="80000"/>
              </a:lnSpc>
              <a:buFontTx/>
              <a:buNone/>
            </a:pPr>
            <a:r>
              <a:rPr lang="en-GB" sz="1600" b="1" dirty="0" smtClean="0"/>
              <a:t>		C. Jackson			Goal scorers	</a:t>
            </a:r>
            <a:endParaRPr lang="en-GB" sz="1600" b="1" dirty="0"/>
          </a:p>
          <a:p>
            <a:pPr>
              <a:lnSpc>
                <a:spcPct val="80000"/>
              </a:lnSpc>
              <a:buFontTx/>
              <a:buNone/>
            </a:pPr>
            <a:r>
              <a:rPr lang="en-GB" sz="1600" b="1" dirty="0" smtClean="0"/>
              <a:t>		D. </a:t>
            </a:r>
            <a:r>
              <a:rPr lang="en-GB" sz="1600" b="1" dirty="0" err="1" smtClean="0"/>
              <a:t>Symcoxs</a:t>
            </a:r>
            <a:r>
              <a:rPr lang="en-GB" sz="1600" b="1" dirty="0"/>
              <a:t>			</a:t>
            </a:r>
            <a:r>
              <a:rPr lang="en-GB" sz="1600" b="1" dirty="0" smtClean="0"/>
              <a:t>	</a:t>
            </a:r>
            <a:endParaRPr lang="en-GB" sz="1600" b="1" dirty="0"/>
          </a:p>
          <a:p>
            <a:pPr>
              <a:lnSpc>
                <a:spcPct val="80000"/>
              </a:lnSpc>
              <a:buFontTx/>
              <a:buNone/>
            </a:pPr>
            <a:r>
              <a:rPr lang="en-GB" sz="1600" b="1" dirty="0" smtClean="0"/>
              <a:t>		S. </a:t>
            </a:r>
            <a:r>
              <a:rPr lang="en-GB" sz="1600" b="1" dirty="0" err="1" smtClean="0"/>
              <a:t>Hirons</a:t>
            </a:r>
            <a:r>
              <a:rPr lang="en-GB" sz="1600" b="1" dirty="0"/>
              <a:t>		</a:t>
            </a:r>
            <a:r>
              <a:rPr lang="en-GB" sz="1600" b="1" dirty="0" smtClean="0"/>
              <a:t>		</a:t>
            </a:r>
            <a:endParaRPr lang="en-GB" sz="1600" b="1" dirty="0"/>
          </a:p>
          <a:p>
            <a:pPr>
              <a:lnSpc>
                <a:spcPct val="80000"/>
              </a:lnSpc>
              <a:buFontTx/>
              <a:buNone/>
            </a:pPr>
            <a:r>
              <a:rPr lang="en-GB" sz="1600" b="1" dirty="0" smtClean="0"/>
              <a:t>		A. </a:t>
            </a:r>
            <a:r>
              <a:rPr lang="en-GB" sz="1600" b="1" dirty="0" err="1" smtClean="0"/>
              <a:t>Dillion</a:t>
            </a:r>
            <a:r>
              <a:rPr lang="en-GB" sz="1600" b="1" dirty="0"/>
              <a:t>			</a:t>
            </a:r>
            <a:r>
              <a:rPr lang="en-GB" sz="1600" b="1" dirty="0" smtClean="0"/>
              <a:t>	</a:t>
            </a:r>
            <a:endParaRPr lang="en-GB" sz="1600" b="1" dirty="0"/>
          </a:p>
          <a:p>
            <a:pPr>
              <a:lnSpc>
                <a:spcPct val="80000"/>
              </a:lnSpc>
              <a:buFontTx/>
              <a:buNone/>
            </a:pPr>
            <a:r>
              <a:rPr lang="en-GB" sz="1600" b="1" dirty="0" smtClean="0"/>
              <a:t>		J. Ciballi</a:t>
            </a:r>
            <a:r>
              <a:rPr lang="en-GB" sz="1600" b="1" dirty="0"/>
              <a:t>			</a:t>
            </a:r>
          </a:p>
          <a:p>
            <a:pPr>
              <a:lnSpc>
                <a:spcPct val="80000"/>
              </a:lnSpc>
              <a:buFontTx/>
              <a:buNone/>
            </a:pPr>
            <a:r>
              <a:rPr lang="en-GB" sz="1600" b="1" dirty="0" smtClean="0"/>
              <a:t>		J. Corley</a:t>
            </a:r>
            <a:r>
              <a:rPr lang="en-GB" sz="1600" b="1" dirty="0"/>
              <a:t>			</a:t>
            </a:r>
          </a:p>
          <a:p>
            <a:pPr>
              <a:lnSpc>
                <a:spcPct val="80000"/>
              </a:lnSpc>
              <a:buFontTx/>
              <a:buNone/>
            </a:pPr>
            <a:r>
              <a:rPr lang="en-GB" sz="1600" b="1" dirty="0" smtClean="0"/>
              <a:t>Sub-	 S. Humphris</a:t>
            </a:r>
            <a:endParaRPr lang="en-GB" sz="1600" b="1" dirty="0"/>
          </a:p>
          <a:p>
            <a:pPr>
              <a:lnSpc>
                <a:spcPct val="80000"/>
              </a:lnSpc>
              <a:buFontTx/>
              <a:buNone/>
            </a:pPr>
            <a:r>
              <a:rPr lang="en-GB" sz="1600" b="1" dirty="0"/>
              <a:t>Sub- </a:t>
            </a:r>
            <a:r>
              <a:rPr lang="en-GB" sz="1600" b="1" dirty="0" smtClean="0"/>
              <a:t>	D. Cooper</a:t>
            </a:r>
            <a:endParaRPr lang="en-GB" sz="16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October 29</a:t>
            </a:r>
            <a:r>
              <a:rPr lang="en-GB" sz="4000" b="1" baseline="30000" dirty="0" smtClean="0"/>
              <a:t>th</a:t>
            </a:r>
            <a:r>
              <a:rPr lang="en-GB" sz="4000" b="1" dirty="0" smtClean="0"/>
              <a:t> 1995 </a:t>
            </a:r>
            <a:r>
              <a:rPr lang="en-GB" sz="2400" b="1" dirty="0"/>
              <a:t/>
            </a:r>
            <a:br>
              <a:rPr lang="en-GB" sz="2400" b="1" dirty="0"/>
            </a:br>
            <a:r>
              <a:rPr lang="en-GB" sz="2400" b="1" dirty="0" smtClean="0"/>
              <a:t>Mid Warwickshire  U14 </a:t>
            </a:r>
            <a:r>
              <a:rPr lang="en-GB" sz="2400" b="1" dirty="0"/>
              <a:t>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Leamington 6 v 2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600" b="1" dirty="0" smtClean="0"/>
              <a:t>		C. Jackson</a:t>
            </a:r>
            <a:endParaRPr lang="en-GB" sz="1600" b="1" dirty="0"/>
          </a:p>
          <a:p>
            <a:pPr>
              <a:lnSpc>
                <a:spcPct val="80000"/>
              </a:lnSpc>
              <a:buFontTx/>
              <a:buNone/>
            </a:pPr>
            <a:r>
              <a:rPr lang="en-GB" sz="1600" b="1" dirty="0" smtClean="0"/>
              <a:t>		N. Marshall</a:t>
            </a:r>
            <a:endParaRPr lang="en-GB" sz="1600" b="1" dirty="0"/>
          </a:p>
          <a:p>
            <a:pPr>
              <a:lnSpc>
                <a:spcPct val="80000"/>
              </a:lnSpc>
              <a:buFontTx/>
              <a:buNone/>
            </a:pPr>
            <a:r>
              <a:rPr lang="en-GB" sz="1600" b="1" dirty="0" smtClean="0"/>
              <a:t>		S. Humphris		</a:t>
            </a:r>
            <a:endParaRPr lang="en-GB" sz="1600" b="1" dirty="0"/>
          </a:p>
          <a:p>
            <a:pPr>
              <a:lnSpc>
                <a:spcPct val="80000"/>
              </a:lnSpc>
              <a:buFontTx/>
              <a:buNone/>
            </a:pPr>
            <a:r>
              <a:rPr lang="en-GB" sz="1600" b="1" dirty="0" smtClean="0"/>
              <a:t>		B. Howes</a:t>
            </a:r>
            <a:endParaRPr lang="en-GB" sz="1600" b="1" dirty="0"/>
          </a:p>
          <a:p>
            <a:pPr>
              <a:lnSpc>
                <a:spcPct val="80000"/>
              </a:lnSpc>
              <a:buFontTx/>
              <a:buNone/>
            </a:pPr>
            <a:r>
              <a:rPr lang="en-GB" sz="1600" b="1" dirty="0" smtClean="0"/>
              <a:t>		D. </a:t>
            </a:r>
            <a:r>
              <a:rPr lang="en-GB" sz="1600" b="1" dirty="0" err="1" smtClean="0"/>
              <a:t>Symcoxs</a:t>
            </a:r>
            <a:endParaRPr lang="en-GB" sz="1600" b="1" dirty="0"/>
          </a:p>
          <a:p>
            <a:pPr>
              <a:lnSpc>
                <a:spcPct val="80000"/>
              </a:lnSpc>
              <a:buFontTx/>
              <a:buNone/>
            </a:pPr>
            <a:r>
              <a:rPr lang="en-GB" sz="1600" b="1" dirty="0" smtClean="0"/>
              <a:t>		G. Fuller			Goal scorers	J. Corley 2	</a:t>
            </a:r>
            <a:endParaRPr lang="en-GB" sz="1600" b="1" dirty="0"/>
          </a:p>
          <a:p>
            <a:pPr>
              <a:lnSpc>
                <a:spcPct val="80000"/>
              </a:lnSpc>
              <a:buFontTx/>
              <a:buNone/>
            </a:pPr>
            <a:r>
              <a:rPr lang="en-GB" sz="1600" b="1" dirty="0" smtClean="0"/>
              <a:t>		J. Corley</a:t>
            </a:r>
            <a:r>
              <a:rPr lang="en-GB" sz="1600" b="1" dirty="0"/>
              <a:t>			</a:t>
            </a:r>
            <a:r>
              <a:rPr lang="en-GB" sz="1600" b="1" dirty="0" smtClean="0"/>
              <a:t>	</a:t>
            </a:r>
            <a:endParaRPr lang="en-GB" sz="1600" b="1" dirty="0"/>
          </a:p>
          <a:p>
            <a:pPr>
              <a:lnSpc>
                <a:spcPct val="80000"/>
              </a:lnSpc>
              <a:buFontTx/>
              <a:buNone/>
            </a:pPr>
            <a:r>
              <a:rPr lang="en-GB" sz="1600" b="1" dirty="0" smtClean="0"/>
              <a:t>		D. Cooper</a:t>
            </a:r>
            <a:r>
              <a:rPr lang="en-GB" sz="1600" b="1" dirty="0"/>
              <a:t>		</a:t>
            </a:r>
            <a:r>
              <a:rPr lang="en-GB" sz="1600" b="1" dirty="0" smtClean="0"/>
              <a:t>		</a:t>
            </a:r>
            <a:endParaRPr lang="en-GB" sz="1600" b="1" dirty="0"/>
          </a:p>
          <a:p>
            <a:pPr>
              <a:lnSpc>
                <a:spcPct val="80000"/>
              </a:lnSpc>
              <a:buFontTx/>
              <a:buNone/>
            </a:pPr>
            <a:r>
              <a:rPr lang="en-GB" sz="1600" b="1" dirty="0" smtClean="0"/>
              <a:t>		J. Ciballi</a:t>
            </a:r>
            <a:r>
              <a:rPr lang="en-GB" sz="1600" b="1" dirty="0"/>
              <a:t>			</a:t>
            </a:r>
            <a:r>
              <a:rPr lang="en-GB" sz="1600" b="1" dirty="0" smtClean="0"/>
              <a:t>	</a:t>
            </a:r>
            <a:endParaRPr lang="en-GB" sz="1600" b="1" dirty="0"/>
          </a:p>
          <a:p>
            <a:pPr>
              <a:lnSpc>
                <a:spcPct val="80000"/>
              </a:lnSpc>
              <a:buFontTx/>
              <a:buNone/>
            </a:pPr>
            <a:r>
              <a:rPr lang="en-GB" sz="1600" b="1" dirty="0" smtClean="0"/>
              <a:t>		S. </a:t>
            </a:r>
            <a:r>
              <a:rPr lang="en-GB" sz="1600" b="1" dirty="0" err="1" smtClean="0"/>
              <a:t>Hirons</a:t>
            </a:r>
            <a:r>
              <a:rPr lang="en-GB" sz="1600" b="1" dirty="0"/>
              <a:t>			</a:t>
            </a:r>
          </a:p>
          <a:p>
            <a:pPr>
              <a:lnSpc>
                <a:spcPct val="80000"/>
              </a:lnSpc>
              <a:buFontTx/>
              <a:buNone/>
            </a:pPr>
            <a:r>
              <a:rPr lang="en-GB" sz="1600" b="1" dirty="0" smtClean="0"/>
              <a:t>		</a:t>
            </a:r>
            <a:r>
              <a:rPr lang="en-GB" sz="1600" b="1" dirty="0"/>
              <a:t>			</a:t>
            </a:r>
          </a:p>
          <a:p>
            <a:pPr>
              <a:lnSpc>
                <a:spcPct val="80000"/>
              </a:lnSpc>
              <a:buFontTx/>
              <a:buNone/>
            </a:pPr>
            <a:r>
              <a:rPr lang="en-GB" sz="1600" b="1" dirty="0" smtClean="0"/>
              <a:t>Sub-	 </a:t>
            </a:r>
            <a:endParaRPr lang="en-GB" sz="1600" b="1" dirty="0"/>
          </a:p>
          <a:p>
            <a:pPr>
              <a:lnSpc>
                <a:spcPct val="80000"/>
              </a:lnSpc>
              <a:buFontTx/>
              <a:buNone/>
            </a:pPr>
            <a:r>
              <a:rPr lang="en-GB" sz="1600" b="1" dirty="0"/>
              <a:t>Sub- </a:t>
            </a:r>
            <a:r>
              <a:rPr lang="en-GB" sz="1600" b="1" dirty="0" smtClean="0"/>
              <a:t>	</a:t>
            </a:r>
            <a:endParaRPr lang="en-GB" sz="16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November 11</a:t>
            </a:r>
            <a:r>
              <a:rPr lang="en-GB" sz="4000" b="1" baseline="30000" dirty="0" smtClean="0"/>
              <a:t>th</a:t>
            </a:r>
            <a:r>
              <a:rPr lang="en-GB" sz="4000" b="1" dirty="0" smtClean="0"/>
              <a:t> 1995 </a:t>
            </a:r>
            <a:r>
              <a:rPr lang="en-GB" sz="2400" b="1" dirty="0"/>
              <a:t/>
            </a:r>
            <a:br>
              <a:rPr lang="en-GB" sz="2400" b="1" dirty="0"/>
            </a:br>
            <a:r>
              <a:rPr lang="en-GB" sz="2400" b="1" dirty="0" smtClean="0"/>
              <a:t>Mid Warwickshire  U14 </a:t>
            </a:r>
            <a:r>
              <a:rPr lang="en-GB" sz="2400" b="1" dirty="0"/>
              <a:t>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0 v 8 Norton Lindsey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600" b="1" dirty="0" smtClean="0"/>
              <a:t>		A. Nadin</a:t>
            </a:r>
            <a:endParaRPr lang="en-GB" sz="1600" b="1" dirty="0"/>
          </a:p>
          <a:p>
            <a:pPr>
              <a:lnSpc>
                <a:spcPct val="80000"/>
              </a:lnSpc>
              <a:buFontTx/>
              <a:buNone/>
            </a:pPr>
            <a:r>
              <a:rPr lang="en-GB" sz="1600" b="1" dirty="0" smtClean="0"/>
              <a:t>		N. Marshall</a:t>
            </a:r>
            <a:endParaRPr lang="en-GB" sz="1600" b="1" dirty="0"/>
          </a:p>
          <a:p>
            <a:pPr>
              <a:lnSpc>
                <a:spcPct val="80000"/>
              </a:lnSpc>
              <a:buFontTx/>
              <a:buNone/>
            </a:pPr>
            <a:r>
              <a:rPr lang="en-GB" sz="1600" b="1" dirty="0" smtClean="0"/>
              <a:t>		A. </a:t>
            </a:r>
            <a:r>
              <a:rPr lang="en-GB" sz="1600" b="1" dirty="0" err="1" smtClean="0"/>
              <a:t>Dillion</a:t>
            </a:r>
            <a:r>
              <a:rPr lang="en-GB" sz="1600" b="1" dirty="0" smtClean="0"/>
              <a:t>		</a:t>
            </a:r>
            <a:endParaRPr lang="en-GB" sz="1600" b="1" dirty="0"/>
          </a:p>
          <a:p>
            <a:pPr>
              <a:lnSpc>
                <a:spcPct val="80000"/>
              </a:lnSpc>
              <a:buFontTx/>
              <a:buNone/>
            </a:pPr>
            <a:r>
              <a:rPr lang="en-GB" sz="1600" b="1" dirty="0" smtClean="0"/>
              <a:t>		O. Upstone</a:t>
            </a:r>
            <a:endParaRPr lang="en-GB" sz="1600" b="1" dirty="0"/>
          </a:p>
          <a:p>
            <a:pPr>
              <a:lnSpc>
                <a:spcPct val="80000"/>
              </a:lnSpc>
              <a:buFontTx/>
              <a:buNone/>
            </a:pPr>
            <a:r>
              <a:rPr lang="en-GB" sz="1600" b="1" dirty="0" smtClean="0"/>
              <a:t>		B. Howes</a:t>
            </a:r>
            <a:endParaRPr lang="en-GB" sz="1600" b="1" dirty="0"/>
          </a:p>
          <a:p>
            <a:pPr>
              <a:lnSpc>
                <a:spcPct val="80000"/>
              </a:lnSpc>
              <a:buFontTx/>
              <a:buNone/>
            </a:pPr>
            <a:r>
              <a:rPr lang="en-GB" sz="1600" b="1" dirty="0" smtClean="0"/>
              <a:t>		J. Ciballi			Goal scorers	</a:t>
            </a:r>
            <a:endParaRPr lang="en-GB" sz="1600" b="1" dirty="0"/>
          </a:p>
          <a:p>
            <a:pPr>
              <a:lnSpc>
                <a:spcPct val="80000"/>
              </a:lnSpc>
              <a:buFontTx/>
              <a:buNone/>
            </a:pPr>
            <a:r>
              <a:rPr lang="en-GB" sz="1600" b="1" dirty="0" smtClean="0"/>
              <a:t>		S. Humphris</a:t>
            </a:r>
            <a:r>
              <a:rPr lang="en-GB" sz="1600" b="1" dirty="0"/>
              <a:t>			</a:t>
            </a:r>
            <a:r>
              <a:rPr lang="en-GB" sz="1600" b="1" dirty="0" smtClean="0"/>
              <a:t>	</a:t>
            </a:r>
            <a:endParaRPr lang="en-GB" sz="1600" b="1" dirty="0"/>
          </a:p>
          <a:p>
            <a:pPr>
              <a:lnSpc>
                <a:spcPct val="80000"/>
              </a:lnSpc>
              <a:buFontTx/>
              <a:buNone/>
            </a:pPr>
            <a:r>
              <a:rPr lang="en-GB" sz="1600" b="1" dirty="0" smtClean="0"/>
              <a:t>		C. Jackson</a:t>
            </a:r>
            <a:r>
              <a:rPr lang="en-GB" sz="1600" b="1" dirty="0"/>
              <a:t>	</a:t>
            </a:r>
            <a:r>
              <a:rPr lang="en-GB" sz="1600" b="1" dirty="0" smtClean="0"/>
              <a:t>		</a:t>
            </a:r>
            <a:endParaRPr lang="en-GB" sz="1600" b="1" dirty="0"/>
          </a:p>
          <a:p>
            <a:pPr>
              <a:lnSpc>
                <a:spcPct val="80000"/>
              </a:lnSpc>
              <a:buFontTx/>
              <a:buNone/>
            </a:pPr>
            <a:r>
              <a:rPr lang="en-GB" sz="1600" b="1" dirty="0" smtClean="0"/>
              <a:t>		B. Scott</a:t>
            </a:r>
            <a:r>
              <a:rPr lang="en-GB" sz="1600" b="1" dirty="0"/>
              <a:t>			</a:t>
            </a:r>
            <a:r>
              <a:rPr lang="en-GB" sz="1600" b="1" dirty="0" smtClean="0"/>
              <a:t>	</a:t>
            </a:r>
            <a:endParaRPr lang="en-GB" sz="1600" b="1" dirty="0"/>
          </a:p>
          <a:p>
            <a:pPr>
              <a:lnSpc>
                <a:spcPct val="80000"/>
              </a:lnSpc>
              <a:buFontTx/>
              <a:buNone/>
            </a:pPr>
            <a:r>
              <a:rPr lang="en-GB" sz="1600" b="1" dirty="0" smtClean="0"/>
              <a:t>		D. Symons</a:t>
            </a:r>
            <a:r>
              <a:rPr lang="en-GB" sz="1600" b="1" dirty="0"/>
              <a:t>			</a:t>
            </a:r>
          </a:p>
          <a:p>
            <a:pPr>
              <a:lnSpc>
                <a:spcPct val="80000"/>
              </a:lnSpc>
              <a:buFontTx/>
              <a:buNone/>
            </a:pPr>
            <a:r>
              <a:rPr lang="en-GB" sz="1600" b="1" dirty="0" smtClean="0"/>
              <a:t>		J. Corley</a:t>
            </a:r>
            <a:r>
              <a:rPr lang="en-GB" sz="1600" b="1" dirty="0"/>
              <a:t>		</a:t>
            </a:r>
          </a:p>
          <a:p>
            <a:pPr>
              <a:lnSpc>
                <a:spcPct val="80000"/>
              </a:lnSpc>
              <a:buFontTx/>
              <a:buNone/>
            </a:pPr>
            <a:r>
              <a:rPr lang="en-GB" sz="1600" b="1" dirty="0" smtClean="0"/>
              <a:t>Sub-	 S. Fuller</a:t>
            </a:r>
            <a:endParaRPr lang="en-GB" sz="1600" b="1" dirty="0"/>
          </a:p>
          <a:p>
            <a:pPr>
              <a:lnSpc>
                <a:spcPct val="80000"/>
              </a:lnSpc>
              <a:buFontTx/>
              <a:buNone/>
            </a:pPr>
            <a:r>
              <a:rPr lang="en-GB" sz="1600" b="1" dirty="0"/>
              <a:t>Sub- </a:t>
            </a:r>
            <a:r>
              <a:rPr lang="en-GB" sz="1600" b="1" dirty="0" smtClean="0"/>
              <a:t>	</a:t>
            </a:r>
            <a:endParaRPr lang="en-GB" sz="16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November 1995 </a:t>
            </a:r>
            <a:r>
              <a:rPr lang="en-GB" sz="2400" b="1" dirty="0"/>
              <a:t/>
            </a:r>
            <a:br>
              <a:rPr lang="en-GB" sz="2400" b="1" dirty="0"/>
            </a:br>
            <a:r>
              <a:rPr lang="en-GB" sz="2400" b="1" dirty="0" smtClean="0"/>
              <a:t>Mid Warwickshire  U14 League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800" b="1" u="sng" dirty="0" smtClean="0"/>
              <a:t>TEAM PULLED OUT OF LEAGUE                                                                                                                    </a:t>
            </a:r>
            <a:endParaRPr lang="en-GB" sz="2800" b="1" u="sng" dirty="0"/>
          </a:p>
          <a:p>
            <a:pPr>
              <a:lnSpc>
                <a:spcPct val="80000"/>
              </a:lnSpc>
              <a:buFontTx/>
              <a:buNone/>
            </a:pPr>
            <a:endParaRPr lang="en-GB" sz="2000" b="1" dirty="0"/>
          </a:p>
          <a:p>
            <a:pPr>
              <a:lnSpc>
                <a:spcPct val="80000"/>
              </a:lnSpc>
              <a:buFontTx/>
              <a:buNone/>
            </a:pPr>
            <a:r>
              <a:rPr lang="en-GB" sz="1600" b="1" dirty="0" smtClean="0"/>
              <a:t>		A. Nadin</a:t>
            </a:r>
            <a:endParaRPr lang="en-GB" sz="1600" b="1" dirty="0"/>
          </a:p>
          <a:p>
            <a:pPr>
              <a:lnSpc>
                <a:spcPct val="80000"/>
              </a:lnSpc>
              <a:buFontTx/>
              <a:buNone/>
            </a:pPr>
            <a:r>
              <a:rPr lang="en-GB" sz="1600" b="1" dirty="0" smtClean="0"/>
              <a:t>		N. Marshall</a:t>
            </a:r>
            <a:endParaRPr lang="en-GB" sz="1600" b="1" dirty="0"/>
          </a:p>
          <a:p>
            <a:pPr>
              <a:lnSpc>
                <a:spcPct val="80000"/>
              </a:lnSpc>
              <a:buFontTx/>
              <a:buNone/>
            </a:pPr>
            <a:r>
              <a:rPr lang="en-GB" sz="1600" b="1" dirty="0" smtClean="0"/>
              <a:t>		A. </a:t>
            </a:r>
            <a:r>
              <a:rPr lang="en-GB" sz="1600" b="1" dirty="0" err="1" smtClean="0"/>
              <a:t>Dillion</a:t>
            </a:r>
            <a:r>
              <a:rPr lang="en-GB" sz="1600" b="1" dirty="0" smtClean="0"/>
              <a:t>		</a:t>
            </a:r>
            <a:endParaRPr lang="en-GB" sz="1600" b="1" dirty="0"/>
          </a:p>
          <a:p>
            <a:pPr>
              <a:lnSpc>
                <a:spcPct val="80000"/>
              </a:lnSpc>
              <a:buFontTx/>
              <a:buNone/>
            </a:pPr>
            <a:r>
              <a:rPr lang="en-GB" sz="1600" b="1" dirty="0" smtClean="0"/>
              <a:t>		O. Upstone</a:t>
            </a:r>
            <a:endParaRPr lang="en-GB" sz="1600" b="1" dirty="0"/>
          </a:p>
          <a:p>
            <a:pPr>
              <a:lnSpc>
                <a:spcPct val="80000"/>
              </a:lnSpc>
              <a:buFontTx/>
              <a:buNone/>
            </a:pPr>
            <a:r>
              <a:rPr lang="en-GB" sz="1600" b="1" dirty="0" smtClean="0"/>
              <a:t>		B. Howes</a:t>
            </a:r>
            <a:endParaRPr lang="en-GB" sz="1600" b="1" dirty="0"/>
          </a:p>
          <a:p>
            <a:pPr>
              <a:lnSpc>
                <a:spcPct val="80000"/>
              </a:lnSpc>
              <a:buFontTx/>
              <a:buNone/>
            </a:pPr>
            <a:r>
              <a:rPr lang="en-GB" sz="1600" b="1" dirty="0" smtClean="0"/>
              <a:t>		J. Ciballi			Goal scorers	</a:t>
            </a:r>
            <a:endParaRPr lang="en-GB" sz="1600" b="1" dirty="0"/>
          </a:p>
          <a:p>
            <a:pPr>
              <a:lnSpc>
                <a:spcPct val="80000"/>
              </a:lnSpc>
              <a:buFontTx/>
              <a:buNone/>
            </a:pPr>
            <a:r>
              <a:rPr lang="en-GB" sz="1600" b="1" dirty="0" smtClean="0"/>
              <a:t>		S. Humphris</a:t>
            </a:r>
            <a:r>
              <a:rPr lang="en-GB" sz="1600" b="1" dirty="0"/>
              <a:t>			</a:t>
            </a:r>
            <a:r>
              <a:rPr lang="en-GB" sz="1600" b="1" dirty="0" smtClean="0"/>
              <a:t>	</a:t>
            </a:r>
            <a:endParaRPr lang="en-GB" sz="1600" b="1" dirty="0"/>
          </a:p>
          <a:p>
            <a:pPr>
              <a:lnSpc>
                <a:spcPct val="80000"/>
              </a:lnSpc>
              <a:buFontTx/>
              <a:buNone/>
            </a:pPr>
            <a:r>
              <a:rPr lang="en-GB" sz="1600" b="1" dirty="0" smtClean="0"/>
              <a:t>		C. Jackson</a:t>
            </a:r>
            <a:r>
              <a:rPr lang="en-GB" sz="1600" b="1" dirty="0"/>
              <a:t>	</a:t>
            </a:r>
            <a:r>
              <a:rPr lang="en-GB" sz="1600" b="1" dirty="0" smtClean="0"/>
              <a:t>		</a:t>
            </a:r>
            <a:endParaRPr lang="en-GB" sz="1600" b="1" dirty="0"/>
          </a:p>
          <a:p>
            <a:pPr>
              <a:lnSpc>
                <a:spcPct val="80000"/>
              </a:lnSpc>
              <a:buFontTx/>
              <a:buNone/>
            </a:pPr>
            <a:r>
              <a:rPr lang="en-GB" sz="1600" b="1" dirty="0" smtClean="0"/>
              <a:t>		B. Scott</a:t>
            </a:r>
            <a:r>
              <a:rPr lang="en-GB" sz="1600" b="1" dirty="0"/>
              <a:t>			</a:t>
            </a:r>
            <a:r>
              <a:rPr lang="en-GB" sz="1600" b="1" dirty="0" smtClean="0"/>
              <a:t>	</a:t>
            </a:r>
            <a:endParaRPr lang="en-GB" sz="1600" b="1" dirty="0"/>
          </a:p>
          <a:p>
            <a:pPr>
              <a:lnSpc>
                <a:spcPct val="80000"/>
              </a:lnSpc>
              <a:buFontTx/>
              <a:buNone/>
            </a:pPr>
            <a:r>
              <a:rPr lang="en-GB" sz="1600" b="1" dirty="0" smtClean="0"/>
              <a:t>		D. Symons</a:t>
            </a:r>
            <a:r>
              <a:rPr lang="en-GB" sz="1600" b="1" dirty="0"/>
              <a:t>			</a:t>
            </a:r>
          </a:p>
          <a:p>
            <a:pPr>
              <a:lnSpc>
                <a:spcPct val="80000"/>
              </a:lnSpc>
              <a:buFontTx/>
              <a:buNone/>
            </a:pPr>
            <a:r>
              <a:rPr lang="en-GB" sz="1600" b="1" dirty="0" smtClean="0"/>
              <a:t>		J. Corley</a:t>
            </a:r>
            <a:r>
              <a:rPr lang="en-GB" sz="1600" b="1" dirty="0"/>
              <a:t>		</a:t>
            </a:r>
          </a:p>
          <a:p>
            <a:pPr>
              <a:lnSpc>
                <a:spcPct val="80000"/>
              </a:lnSpc>
              <a:buFontTx/>
              <a:buNone/>
            </a:pPr>
            <a:r>
              <a:rPr lang="en-GB" sz="1600" b="1" dirty="0" smtClean="0"/>
              <a:t>Sub-	 S. Fuller</a:t>
            </a:r>
            <a:endParaRPr lang="en-GB" sz="1600" b="1" dirty="0"/>
          </a:p>
          <a:p>
            <a:pPr>
              <a:lnSpc>
                <a:spcPct val="80000"/>
              </a:lnSpc>
              <a:buFontTx/>
              <a:buNone/>
            </a:pPr>
            <a:r>
              <a:rPr lang="en-GB" sz="1600" b="1" dirty="0"/>
              <a:t>Sub- </a:t>
            </a:r>
            <a:r>
              <a:rPr lang="en-GB" sz="1600" b="1" dirty="0" smtClean="0"/>
              <a:t>	</a:t>
            </a:r>
            <a:endParaRPr lang="en-GB" sz="16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b="1" dirty="0"/>
              <a:t>UNDER </a:t>
            </a:r>
            <a:r>
              <a:rPr lang="en-GB" b="1" dirty="0" smtClean="0"/>
              <a:t>14 </a:t>
            </a:r>
            <a:r>
              <a:rPr lang="en-GB" b="1" dirty="0"/>
              <a:t>TEAM</a:t>
            </a:r>
            <a:endParaRPr lang="en-US" b="1" dirty="0"/>
          </a:p>
        </p:txBody>
      </p:sp>
      <p:sp>
        <p:nvSpPr>
          <p:cNvPr id="3075" name="Rectangle 3"/>
          <p:cNvSpPr>
            <a:spLocks noGrp="1" noChangeArrowheads="1"/>
          </p:cNvSpPr>
          <p:nvPr>
            <p:ph type="body" idx="1"/>
          </p:nvPr>
        </p:nvSpPr>
        <p:spPr/>
        <p:txBody>
          <a:bodyPr/>
          <a:lstStyle/>
          <a:p>
            <a:pPr algn="ctr">
              <a:buFontTx/>
              <a:buNone/>
            </a:pPr>
            <a:r>
              <a:rPr lang="en-GB" b="1" dirty="0" smtClean="0"/>
              <a:t>1995-96</a:t>
            </a:r>
            <a:endParaRPr lang="en-GB" b="1" dirty="0"/>
          </a:p>
          <a:p>
            <a:pPr algn="ctr">
              <a:buFontTx/>
              <a:buNone/>
            </a:pPr>
            <a:r>
              <a:rPr lang="en-GB" b="1" dirty="0"/>
              <a:t>SEASON</a:t>
            </a:r>
          </a:p>
          <a:p>
            <a:pPr algn="ctr">
              <a:buFontTx/>
              <a:buNone/>
            </a:pPr>
            <a:endParaRPr lang="en-GB" b="1" dirty="0"/>
          </a:p>
          <a:p>
            <a:pPr algn="ctr">
              <a:buFontTx/>
              <a:buNone/>
            </a:pPr>
            <a:r>
              <a:rPr lang="en-GB" b="1" dirty="0" smtClean="0"/>
              <a:t>MID WARWICKSHIRE</a:t>
            </a:r>
            <a:endParaRPr lang="en-GB" b="1" dirty="0"/>
          </a:p>
          <a:p>
            <a:pPr algn="ctr">
              <a:buFontTx/>
              <a:buNone/>
            </a:pPr>
            <a:r>
              <a:rPr lang="en-GB" b="1" dirty="0" smtClean="0"/>
              <a:t>BOYS LEAGUE U14</a:t>
            </a:r>
            <a:endParaRPr lang="en-GB" b="1" dirty="0"/>
          </a:p>
          <a:p>
            <a:pPr algn="ctr">
              <a:buFontTx/>
              <a:buNone/>
            </a:pPr>
            <a:r>
              <a:rPr lang="en-GB" b="1" dirty="0" smtClean="0"/>
              <a:t>&amp; </a:t>
            </a:r>
            <a:r>
              <a:rPr lang="en-GB" b="1" dirty="0"/>
              <a:t>CUPS</a:t>
            </a:r>
          </a:p>
          <a:p>
            <a:pPr algn="ctr">
              <a:buFontTx/>
              <a:buNone/>
            </a:pPr>
            <a:endParaRPr lang="en-GB" b="1"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a:t>September </a:t>
            </a:r>
            <a:r>
              <a:rPr lang="en-GB" sz="4000" b="1" dirty="0" smtClean="0"/>
              <a:t>3</a:t>
            </a:r>
            <a:r>
              <a:rPr lang="en-GB" sz="4000" b="1" baseline="30000" dirty="0" smtClean="0"/>
              <a:t>rd</a:t>
            </a:r>
            <a:r>
              <a:rPr lang="en-GB" sz="4000" b="1" dirty="0" smtClean="0"/>
              <a:t> 1995 </a:t>
            </a:r>
            <a:r>
              <a:rPr lang="en-GB" sz="2400" b="1" dirty="0"/>
              <a:t/>
            </a:r>
            <a:br>
              <a:rPr lang="en-GB" sz="2400" b="1" dirty="0"/>
            </a:br>
            <a:r>
              <a:rPr lang="en-GB" sz="2400" b="1" dirty="0" smtClean="0"/>
              <a:t>Mid Warwickshire  U14 </a:t>
            </a:r>
            <a:r>
              <a:rPr lang="en-GB" sz="2400" b="1" dirty="0"/>
              <a:t>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Central Ajax 11 v 2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600" b="1" dirty="0" smtClean="0"/>
              <a:t>		J. Collier</a:t>
            </a:r>
            <a:r>
              <a:rPr lang="en-GB" sz="1600" b="1" dirty="0"/>
              <a:t>		</a:t>
            </a:r>
          </a:p>
          <a:p>
            <a:pPr>
              <a:lnSpc>
                <a:spcPct val="80000"/>
              </a:lnSpc>
              <a:buFontTx/>
              <a:buNone/>
            </a:pPr>
            <a:r>
              <a:rPr lang="en-GB" sz="1600" b="1" dirty="0" smtClean="0"/>
              <a:t>		S. Humphris</a:t>
            </a:r>
            <a:endParaRPr lang="en-GB" sz="1600" b="1" dirty="0"/>
          </a:p>
          <a:p>
            <a:pPr>
              <a:lnSpc>
                <a:spcPct val="80000"/>
              </a:lnSpc>
              <a:buFontTx/>
              <a:buNone/>
            </a:pPr>
            <a:r>
              <a:rPr lang="en-GB" sz="1600" b="1" dirty="0" smtClean="0"/>
              <a:t>		N. Marshall</a:t>
            </a:r>
            <a:endParaRPr lang="en-GB" sz="1600" b="1" dirty="0"/>
          </a:p>
          <a:p>
            <a:pPr>
              <a:lnSpc>
                <a:spcPct val="80000"/>
              </a:lnSpc>
              <a:buFontTx/>
              <a:buNone/>
            </a:pPr>
            <a:r>
              <a:rPr lang="en-GB" sz="1600" b="1" dirty="0" smtClean="0"/>
              <a:t>		O. Upstone</a:t>
            </a:r>
            <a:endParaRPr lang="en-GB" sz="1600" b="1" dirty="0"/>
          </a:p>
          <a:p>
            <a:pPr>
              <a:lnSpc>
                <a:spcPct val="80000"/>
              </a:lnSpc>
              <a:buFontTx/>
              <a:buNone/>
            </a:pPr>
            <a:r>
              <a:rPr lang="en-GB" sz="1600" b="1" dirty="0" smtClean="0"/>
              <a:t>		B. Howes</a:t>
            </a:r>
            <a:endParaRPr lang="en-GB" sz="1600" b="1" dirty="0"/>
          </a:p>
          <a:p>
            <a:pPr>
              <a:lnSpc>
                <a:spcPct val="80000"/>
              </a:lnSpc>
              <a:buFontTx/>
              <a:buNone/>
            </a:pPr>
            <a:r>
              <a:rPr lang="en-GB" sz="1600" b="1" dirty="0" smtClean="0"/>
              <a:t>		C. Jackson</a:t>
            </a:r>
            <a:r>
              <a:rPr lang="en-GB" sz="1600" b="1" dirty="0"/>
              <a:t>	</a:t>
            </a:r>
            <a:r>
              <a:rPr lang="en-GB" sz="1600" b="1" dirty="0" smtClean="0"/>
              <a:t>		Goal </a:t>
            </a:r>
            <a:r>
              <a:rPr lang="en-GB" sz="1600" b="1" dirty="0"/>
              <a:t>scorers	</a:t>
            </a:r>
            <a:r>
              <a:rPr lang="en-GB" sz="1600" b="1" dirty="0" smtClean="0"/>
              <a:t>J. Corley 2</a:t>
            </a:r>
            <a:endParaRPr lang="en-GB" sz="1600" b="1" dirty="0"/>
          </a:p>
          <a:p>
            <a:pPr>
              <a:lnSpc>
                <a:spcPct val="80000"/>
              </a:lnSpc>
              <a:buFontTx/>
              <a:buNone/>
            </a:pPr>
            <a:r>
              <a:rPr lang="en-GB" sz="1600" b="1" dirty="0" smtClean="0"/>
              <a:t>		G. Fuller</a:t>
            </a:r>
            <a:r>
              <a:rPr lang="en-GB" sz="1600" b="1" dirty="0"/>
              <a:t>				</a:t>
            </a:r>
            <a:r>
              <a:rPr lang="en-GB" sz="1600" b="1" dirty="0" smtClean="0"/>
              <a:t>	</a:t>
            </a:r>
            <a:endParaRPr lang="en-GB" sz="1600" b="1" dirty="0"/>
          </a:p>
          <a:p>
            <a:pPr>
              <a:lnSpc>
                <a:spcPct val="80000"/>
              </a:lnSpc>
              <a:buFontTx/>
              <a:buNone/>
            </a:pPr>
            <a:r>
              <a:rPr lang="en-GB" sz="1600" b="1" dirty="0" smtClean="0"/>
              <a:t>		D. Cooper</a:t>
            </a:r>
            <a:r>
              <a:rPr lang="en-GB" sz="1600" b="1" dirty="0"/>
              <a:t>				</a:t>
            </a:r>
            <a:r>
              <a:rPr lang="en-GB" sz="1600" b="1" dirty="0" smtClean="0"/>
              <a:t>	</a:t>
            </a:r>
            <a:endParaRPr lang="en-GB" sz="1600" b="1" dirty="0"/>
          </a:p>
          <a:p>
            <a:pPr>
              <a:lnSpc>
                <a:spcPct val="80000"/>
              </a:lnSpc>
              <a:buFontTx/>
              <a:buNone/>
            </a:pPr>
            <a:r>
              <a:rPr lang="en-GB" sz="1600" b="1" dirty="0" smtClean="0"/>
              <a:t>		J. Corley</a:t>
            </a:r>
            <a:r>
              <a:rPr lang="en-GB" sz="1600" b="1" dirty="0"/>
              <a:t>				</a:t>
            </a:r>
            <a:r>
              <a:rPr lang="en-GB" sz="1600" b="1" dirty="0" smtClean="0"/>
              <a:t>	</a:t>
            </a:r>
            <a:endParaRPr lang="en-GB" sz="1600" b="1" dirty="0"/>
          </a:p>
          <a:p>
            <a:pPr>
              <a:lnSpc>
                <a:spcPct val="80000"/>
              </a:lnSpc>
              <a:buFontTx/>
              <a:buNone/>
            </a:pPr>
            <a:r>
              <a:rPr lang="en-GB" sz="1600" b="1" dirty="0" smtClean="0"/>
              <a:t>		J. Ciballi</a:t>
            </a:r>
            <a:r>
              <a:rPr lang="en-GB" sz="1600" b="1" dirty="0"/>
              <a:t>			</a:t>
            </a:r>
          </a:p>
          <a:p>
            <a:pPr>
              <a:lnSpc>
                <a:spcPct val="80000"/>
              </a:lnSpc>
              <a:buFontTx/>
              <a:buNone/>
            </a:pPr>
            <a:r>
              <a:rPr lang="en-GB" sz="1600" b="1" dirty="0" smtClean="0"/>
              <a:t>		A. Nadin</a:t>
            </a:r>
            <a:r>
              <a:rPr lang="en-GB" sz="1600" b="1" dirty="0"/>
              <a:t>			</a:t>
            </a:r>
          </a:p>
          <a:p>
            <a:pPr>
              <a:lnSpc>
                <a:spcPct val="80000"/>
              </a:lnSpc>
              <a:buFontTx/>
              <a:buNone/>
            </a:pPr>
            <a:r>
              <a:rPr lang="en-GB" sz="1600" b="1" dirty="0" smtClean="0"/>
              <a:t>Sub-	 A. Dillon</a:t>
            </a:r>
            <a:endParaRPr lang="en-GB" sz="1600" b="1" dirty="0"/>
          </a:p>
          <a:p>
            <a:pPr>
              <a:lnSpc>
                <a:spcPct val="80000"/>
              </a:lnSpc>
              <a:buFontTx/>
              <a:buNone/>
            </a:pPr>
            <a:r>
              <a:rPr lang="en-GB" sz="1600" b="1" dirty="0"/>
              <a:t>Sub- </a:t>
            </a:r>
            <a:r>
              <a:rPr lang="en-GB" sz="1600" b="1" dirty="0" smtClean="0"/>
              <a:t>	J. Wait</a:t>
            </a:r>
            <a:endParaRPr lang="en-GB" sz="16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a:t>September </a:t>
            </a:r>
            <a:r>
              <a:rPr lang="en-GB" sz="4000" b="1" dirty="0" smtClean="0"/>
              <a:t>10</a:t>
            </a:r>
            <a:r>
              <a:rPr lang="en-GB" sz="4000" b="1" baseline="30000" dirty="0" smtClean="0"/>
              <a:t>th</a:t>
            </a:r>
            <a:r>
              <a:rPr lang="en-GB" sz="4000" b="1" dirty="0" smtClean="0"/>
              <a:t> 1995 </a:t>
            </a:r>
            <a:r>
              <a:rPr lang="en-GB" sz="2400" b="1" dirty="0"/>
              <a:t/>
            </a:r>
            <a:br>
              <a:rPr lang="en-GB" sz="2400" b="1" dirty="0"/>
            </a:br>
            <a:r>
              <a:rPr lang="en-GB" sz="2400" b="1" dirty="0" smtClean="0"/>
              <a:t>Mid Warwickshire  U14 </a:t>
            </a:r>
            <a:r>
              <a:rPr lang="en-GB" sz="2400" b="1" dirty="0"/>
              <a:t>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1 v 5 </a:t>
            </a:r>
            <a:r>
              <a:rPr lang="en-GB" sz="2000" b="1" dirty="0" err="1" smtClean="0"/>
              <a:t>Southam</a:t>
            </a:r>
            <a:r>
              <a:rPr lang="en-GB" sz="2000" b="1" dirty="0" smtClean="0"/>
              <a:t>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600" b="1" dirty="0" smtClean="0"/>
              <a:t>		C. Jackson</a:t>
            </a:r>
            <a:r>
              <a:rPr lang="en-GB" sz="1600" b="1" dirty="0"/>
              <a:t>		</a:t>
            </a:r>
          </a:p>
          <a:p>
            <a:pPr>
              <a:lnSpc>
                <a:spcPct val="80000"/>
              </a:lnSpc>
              <a:buFontTx/>
              <a:buNone/>
            </a:pPr>
            <a:r>
              <a:rPr lang="en-GB" sz="1600" b="1" dirty="0" smtClean="0"/>
              <a:t>		S. Humphris</a:t>
            </a:r>
            <a:endParaRPr lang="en-GB" sz="1600" b="1" dirty="0"/>
          </a:p>
          <a:p>
            <a:pPr>
              <a:lnSpc>
                <a:spcPct val="80000"/>
              </a:lnSpc>
              <a:buFontTx/>
              <a:buNone/>
            </a:pPr>
            <a:r>
              <a:rPr lang="en-GB" sz="1600" b="1" dirty="0" smtClean="0"/>
              <a:t>		N. Marshall</a:t>
            </a:r>
            <a:endParaRPr lang="en-GB" sz="1600" b="1" dirty="0"/>
          </a:p>
          <a:p>
            <a:pPr>
              <a:lnSpc>
                <a:spcPct val="80000"/>
              </a:lnSpc>
              <a:buFontTx/>
              <a:buNone/>
            </a:pPr>
            <a:r>
              <a:rPr lang="en-GB" sz="1600" b="1" dirty="0" smtClean="0"/>
              <a:t>		O. Upstone</a:t>
            </a:r>
            <a:endParaRPr lang="en-GB" sz="1600" b="1" dirty="0"/>
          </a:p>
          <a:p>
            <a:pPr>
              <a:lnSpc>
                <a:spcPct val="80000"/>
              </a:lnSpc>
              <a:buFontTx/>
              <a:buNone/>
            </a:pPr>
            <a:r>
              <a:rPr lang="en-GB" sz="1600" b="1" dirty="0" smtClean="0"/>
              <a:t>		B. Howes</a:t>
            </a:r>
            <a:endParaRPr lang="en-GB" sz="1600" b="1" dirty="0"/>
          </a:p>
          <a:p>
            <a:pPr>
              <a:lnSpc>
                <a:spcPct val="80000"/>
              </a:lnSpc>
              <a:buFontTx/>
              <a:buNone/>
            </a:pPr>
            <a:r>
              <a:rPr lang="en-GB" sz="1600" b="1" dirty="0" smtClean="0"/>
              <a:t>		A. Nadin</a:t>
            </a:r>
            <a:r>
              <a:rPr lang="en-GB" sz="1600" b="1" dirty="0"/>
              <a:t>	</a:t>
            </a:r>
            <a:r>
              <a:rPr lang="en-GB" sz="1600" b="1" dirty="0" smtClean="0"/>
              <a:t>		Goal </a:t>
            </a:r>
            <a:r>
              <a:rPr lang="en-GB" sz="1600" b="1" dirty="0"/>
              <a:t>scorers	</a:t>
            </a:r>
            <a:r>
              <a:rPr lang="en-GB" sz="1600" b="1" dirty="0" smtClean="0"/>
              <a:t>J. Corley</a:t>
            </a:r>
            <a:endParaRPr lang="en-GB" sz="1600" b="1" dirty="0"/>
          </a:p>
          <a:p>
            <a:pPr>
              <a:lnSpc>
                <a:spcPct val="80000"/>
              </a:lnSpc>
              <a:buFontTx/>
              <a:buNone/>
            </a:pPr>
            <a:r>
              <a:rPr lang="en-GB" sz="1600" b="1" dirty="0" smtClean="0"/>
              <a:t>		D. </a:t>
            </a:r>
            <a:r>
              <a:rPr lang="en-GB" sz="1600" b="1" dirty="0" err="1" smtClean="0"/>
              <a:t>Symcoxs</a:t>
            </a:r>
            <a:r>
              <a:rPr lang="en-GB" sz="1600" b="1" dirty="0"/>
              <a:t>			</a:t>
            </a:r>
            <a:r>
              <a:rPr lang="en-GB" sz="1600" b="1" dirty="0" smtClean="0"/>
              <a:t>	</a:t>
            </a:r>
            <a:endParaRPr lang="en-GB" sz="1600" b="1" dirty="0"/>
          </a:p>
          <a:p>
            <a:pPr>
              <a:lnSpc>
                <a:spcPct val="80000"/>
              </a:lnSpc>
              <a:buFontTx/>
              <a:buNone/>
            </a:pPr>
            <a:r>
              <a:rPr lang="en-GB" sz="1600" b="1" dirty="0" smtClean="0"/>
              <a:t>		G. Fuller</a:t>
            </a:r>
            <a:r>
              <a:rPr lang="en-GB" sz="1600" b="1" dirty="0"/>
              <a:t>			</a:t>
            </a:r>
            <a:r>
              <a:rPr lang="en-GB" sz="1600" b="1" dirty="0" smtClean="0"/>
              <a:t>	</a:t>
            </a:r>
            <a:endParaRPr lang="en-GB" sz="1600" b="1" dirty="0"/>
          </a:p>
          <a:p>
            <a:pPr>
              <a:lnSpc>
                <a:spcPct val="80000"/>
              </a:lnSpc>
              <a:buFontTx/>
              <a:buNone/>
            </a:pPr>
            <a:r>
              <a:rPr lang="en-GB" sz="1600" b="1" dirty="0" smtClean="0"/>
              <a:t>		D. Cooper</a:t>
            </a:r>
            <a:r>
              <a:rPr lang="en-GB" sz="1600" b="1" dirty="0"/>
              <a:t>				</a:t>
            </a:r>
            <a:r>
              <a:rPr lang="en-GB" sz="1600" b="1" dirty="0" smtClean="0"/>
              <a:t>	</a:t>
            </a:r>
            <a:endParaRPr lang="en-GB" sz="1600" b="1" dirty="0"/>
          </a:p>
          <a:p>
            <a:pPr>
              <a:lnSpc>
                <a:spcPct val="80000"/>
              </a:lnSpc>
              <a:buFontTx/>
              <a:buNone/>
            </a:pPr>
            <a:r>
              <a:rPr lang="en-GB" sz="1600" b="1" dirty="0" smtClean="0"/>
              <a:t>		J. Corley</a:t>
            </a:r>
            <a:r>
              <a:rPr lang="en-GB" sz="1600" b="1" dirty="0"/>
              <a:t>			</a:t>
            </a:r>
          </a:p>
          <a:p>
            <a:pPr>
              <a:lnSpc>
                <a:spcPct val="80000"/>
              </a:lnSpc>
              <a:buFontTx/>
              <a:buNone/>
            </a:pPr>
            <a:r>
              <a:rPr lang="en-GB" sz="1600" b="1" dirty="0" smtClean="0"/>
              <a:t>		J. Ciballi</a:t>
            </a:r>
            <a:r>
              <a:rPr lang="en-GB" sz="1600" b="1" dirty="0"/>
              <a:t>			</a:t>
            </a:r>
          </a:p>
          <a:p>
            <a:pPr>
              <a:lnSpc>
                <a:spcPct val="80000"/>
              </a:lnSpc>
              <a:buFontTx/>
              <a:buNone/>
            </a:pPr>
            <a:r>
              <a:rPr lang="en-GB" sz="1600" b="1" dirty="0" smtClean="0"/>
              <a:t>Sub-	 A. Dillon</a:t>
            </a:r>
            <a:endParaRPr lang="en-GB" sz="1600" b="1" dirty="0"/>
          </a:p>
          <a:p>
            <a:pPr>
              <a:lnSpc>
                <a:spcPct val="80000"/>
              </a:lnSpc>
              <a:buFontTx/>
              <a:buNone/>
            </a:pPr>
            <a:r>
              <a:rPr lang="en-GB" sz="1600" b="1" dirty="0"/>
              <a:t>Sub- </a:t>
            </a:r>
            <a:r>
              <a:rPr lang="en-GB" sz="1600" b="1" dirty="0" smtClean="0"/>
              <a:t>	J. Wait</a:t>
            </a:r>
            <a:endParaRPr lang="en-GB" sz="16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a:t>September </a:t>
            </a:r>
            <a:r>
              <a:rPr lang="en-GB" sz="4000" b="1" dirty="0" smtClean="0"/>
              <a:t>17</a:t>
            </a:r>
            <a:r>
              <a:rPr lang="en-GB" sz="4000" b="1" baseline="30000" dirty="0" smtClean="0"/>
              <a:t>th</a:t>
            </a:r>
            <a:r>
              <a:rPr lang="en-GB" sz="4000" b="1" dirty="0" smtClean="0"/>
              <a:t> 1995 </a:t>
            </a:r>
            <a:r>
              <a:rPr lang="en-GB" sz="2400" b="1" dirty="0"/>
              <a:t/>
            </a:r>
            <a:br>
              <a:rPr lang="en-GB" sz="2400" b="1" dirty="0"/>
            </a:br>
            <a:r>
              <a:rPr lang="en-GB" sz="2400" b="1" dirty="0" smtClean="0"/>
              <a:t>Mid Warwickshire  U14 </a:t>
            </a:r>
            <a:r>
              <a:rPr lang="en-GB" sz="2400" b="1" dirty="0"/>
              <a:t>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Warwick </a:t>
            </a:r>
            <a:r>
              <a:rPr lang="en-GB" sz="2000" b="1" dirty="0" err="1" smtClean="0"/>
              <a:t>Woodloes</a:t>
            </a:r>
            <a:r>
              <a:rPr lang="en-GB" sz="2000" b="1" dirty="0" smtClean="0"/>
              <a:t> 7 v 1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600" b="1" dirty="0" smtClean="0"/>
              <a:t>		C. Jackson</a:t>
            </a:r>
            <a:r>
              <a:rPr lang="en-GB" sz="1600" b="1" dirty="0"/>
              <a:t>		</a:t>
            </a:r>
          </a:p>
          <a:p>
            <a:pPr>
              <a:lnSpc>
                <a:spcPct val="80000"/>
              </a:lnSpc>
              <a:buFontTx/>
              <a:buNone/>
            </a:pPr>
            <a:r>
              <a:rPr lang="en-GB" sz="1600" b="1" dirty="0" smtClean="0"/>
              <a:t>		A. </a:t>
            </a:r>
            <a:r>
              <a:rPr lang="en-GB" sz="1600" b="1" dirty="0" err="1" smtClean="0"/>
              <a:t>Dillion</a:t>
            </a:r>
            <a:endParaRPr lang="en-GB" sz="1600" b="1" dirty="0"/>
          </a:p>
          <a:p>
            <a:pPr>
              <a:lnSpc>
                <a:spcPct val="80000"/>
              </a:lnSpc>
              <a:buFontTx/>
              <a:buNone/>
            </a:pPr>
            <a:r>
              <a:rPr lang="en-GB" sz="1600" b="1" dirty="0" smtClean="0"/>
              <a:t>		A. Nadin</a:t>
            </a:r>
            <a:endParaRPr lang="en-GB" sz="1600" b="1" dirty="0"/>
          </a:p>
          <a:p>
            <a:pPr>
              <a:lnSpc>
                <a:spcPct val="80000"/>
              </a:lnSpc>
              <a:buFontTx/>
              <a:buNone/>
            </a:pPr>
            <a:r>
              <a:rPr lang="en-GB" sz="1600" b="1" dirty="0" smtClean="0"/>
              <a:t>		O. Upstone</a:t>
            </a:r>
            <a:endParaRPr lang="en-GB" sz="1600" b="1" dirty="0"/>
          </a:p>
          <a:p>
            <a:pPr>
              <a:lnSpc>
                <a:spcPct val="80000"/>
              </a:lnSpc>
              <a:buFontTx/>
              <a:buNone/>
            </a:pPr>
            <a:r>
              <a:rPr lang="en-GB" sz="1600" b="1" dirty="0" smtClean="0"/>
              <a:t>		B. Howes</a:t>
            </a:r>
            <a:endParaRPr lang="en-GB" sz="1600" b="1" dirty="0"/>
          </a:p>
          <a:p>
            <a:pPr>
              <a:lnSpc>
                <a:spcPct val="80000"/>
              </a:lnSpc>
              <a:buFontTx/>
              <a:buNone/>
            </a:pPr>
            <a:r>
              <a:rPr lang="en-GB" sz="1600" b="1" dirty="0" smtClean="0"/>
              <a:t>		D. Cooper</a:t>
            </a:r>
            <a:r>
              <a:rPr lang="en-GB" sz="1600" b="1" dirty="0"/>
              <a:t>	</a:t>
            </a:r>
            <a:r>
              <a:rPr lang="en-GB" sz="1600" b="1" dirty="0" smtClean="0"/>
              <a:t>		Goal </a:t>
            </a:r>
            <a:r>
              <a:rPr lang="en-GB" sz="1600" b="1" dirty="0"/>
              <a:t>scorers	</a:t>
            </a:r>
            <a:r>
              <a:rPr lang="en-GB" sz="1600" b="1" dirty="0" smtClean="0"/>
              <a:t>J. Corley</a:t>
            </a:r>
            <a:endParaRPr lang="en-GB" sz="1600" b="1" dirty="0"/>
          </a:p>
          <a:p>
            <a:pPr>
              <a:lnSpc>
                <a:spcPct val="80000"/>
              </a:lnSpc>
              <a:buFontTx/>
              <a:buNone/>
            </a:pPr>
            <a:r>
              <a:rPr lang="en-GB" sz="1600" b="1" dirty="0" smtClean="0"/>
              <a:t>		J. Ciballi</a:t>
            </a:r>
            <a:r>
              <a:rPr lang="en-GB" sz="1600" b="1" dirty="0"/>
              <a:t>			</a:t>
            </a:r>
            <a:r>
              <a:rPr lang="en-GB" sz="1600" b="1" dirty="0" smtClean="0"/>
              <a:t>	</a:t>
            </a:r>
            <a:endParaRPr lang="en-GB" sz="1600" b="1" dirty="0"/>
          </a:p>
          <a:p>
            <a:pPr>
              <a:lnSpc>
                <a:spcPct val="80000"/>
              </a:lnSpc>
              <a:buFontTx/>
              <a:buNone/>
            </a:pPr>
            <a:r>
              <a:rPr lang="en-GB" sz="1600" b="1" dirty="0" smtClean="0"/>
              <a:t>		S. Humphris</a:t>
            </a:r>
            <a:r>
              <a:rPr lang="en-GB" sz="1600" b="1" dirty="0"/>
              <a:t>			</a:t>
            </a:r>
            <a:r>
              <a:rPr lang="en-GB" sz="1600" b="1" dirty="0" smtClean="0"/>
              <a:t>	</a:t>
            </a:r>
            <a:endParaRPr lang="en-GB" sz="1600" b="1" dirty="0"/>
          </a:p>
          <a:p>
            <a:pPr>
              <a:lnSpc>
                <a:spcPct val="80000"/>
              </a:lnSpc>
              <a:buFontTx/>
              <a:buNone/>
            </a:pPr>
            <a:r>
              <a:rPr lang="en-GB" sz="1600" b="1" dirty="0" smtClean="0"/>
              <a:t>		G. Fuller</a:t>
            </a:r>
            <a:r>
              <a:rPr lang="en-GB" sz="1600" b="1" dirty="0"/>
              <a:t>			</a:t>
            </a:r>
            <a:r>
              <a:rPr lang="en-GB" sz="1600" b="1" dirty="0" smtClean="0"/>
              <a:t>	</a:t>
            </a:r>
            <a:endParaRPr lang="en-GB" sz="1600" b="1" dirty="0"/>
          </a:p>
          <a:p>
            <a:pPr>
              <a:lnSpc>
                <a:spcPct val="80000"/>
              </a:lnSpc>
              <a:buFontTx/>
              <a:buNone/>
            </a:pPr>
            <a:r>
              <a:rPr lang="en-GB" sz="1600" b="1" dirty="0" smtClean="0"/>
              <a:t>		J. Corley</a:t>
            </a:r>
            <a:r>
              <a:rPr lang="en-GB" sz="1600" b="1" dirty="0"/>
              <a:t>			</a:t>
            </a:r>
          </a:p>
          <a:p>
            <a:pPr>
              <a:lnSpc>
                <a:spcPct val="80000"/>
              </a:lnSpc>
              <a:buFontTx/>
              <a:buNone/>
            </a:pPr>
            <a:r>
              <a:rPr lang="en-GB" sz="1600" b="1" dirty="0" smtClean="0"/>
              <a:t>		D. </a:t>
            </a:r>
            <a:r>
              <a:rPr lang="en-GB" sz="1600" b="1" dirty="0" err="1" smtClean="0"/>
              <a:t>Symcoxs</a:t>
            </a:r>
            <a:r>
              <a:rPr lang="en-GB" sz="1600" b="1" dirty="0"/>
              <a:t>			</a:t>
            </a:r>
          </a:p>
          <a:p>
            <a:pPr>
              <a:lnSpc>
                <a:spcPct val="80000"/>
              </a:lnSpc>
              <a:buFontTx/>
              <a:buNone/>
            </a:pPr>
            <a:r>
              <a:rPr lang="en-GB" sz="1600" b="1" dirty="0" smtClean="0"/>
              <a:t>Sub-	 N. Marshall</a:t>
            </a:r>
            <a:endParaRPr lang="en-GB" sz="1600" b="1" dirty="0"/>
          </a:p>
          <a:p>
            <a:pPr>
              <a:lnSpc>
                <a:spcPct val="80000"/>
              </a:lnSpc>
              <a:buFontTx/>
              <a:buNone/>
            </a:pPr>
            <a:r>
              <a:rPr lang="en-GB" sz="1600" b="1" dirty="0"/>
              <a:t>Sub- </a:t>
            </a:r>
            <a:r>
              <a:rPr lang="en-GB" sz="1600" b="1" dirty="0" smtClean="0"/>
              <a:t>	J. Wait</a:t>
            </a:r>
            <a:endParaRPr lang="en-GB" sz="16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a:t>September </a:t>
            </a:r>
            <a:r>
              <a:rPr lang="en-GB" sz="4000" b="1" dirty="0" smtClean="0"/>
              <a:t>24</a:t>
            </a:r>
            <a:r>
              <a:rPr lang="en-GB" sz="4000" b="1" baseline="30000" dirty="0" smtClean="0"/>
              <a:t>th</a:t>
            </a:r>
            <a:r>
              <a:rPr lang="en-GB" sz="4000" b="1" dirty="0" smtClean="0"/>
              <a:t> 1995 </a:t>
            </a:r>
            <a:r>
              <a:rPr lang="en-GB" sz="2400" b="1" dirty="0"/>
              <a:t/>
            </a:r>
            <a:br>
              <a:rPr lang="en-GB" sz="2400" b="1" dirty="0"/>
            </a:br>
            <a:r>
              <a:rPr lang="en-GB" sz="2400" b="1" dirty="0" smtClean="0"/>
              <a:t>Mid Warwickshire  U14 </a:t>
            </a:r>
            <a:r>
              <a:rPr lang="en-GB" sz="2400" b="1" dirty="0"/>
              <a:t>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Stratford 13 v 0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600" b="1" dirty="0" smtClean="0"/>
              <a:t>		S. Fuller</a:t>
            </a:r>
            <a:r>
              <a:rPr lang="en-GB" sz="1600" b="1" dirty="0"/>
              <a:t>	</a:t>
            </a:r>
          </a:p>
          <a:p>
            <a:pPr>
              <a:lnSpc>
                <a:spcPct val="80000"/>
              </a:lnSpc>
              <a:buFontTx/>
              <a:buNone/>
            </a:pPr>
            <a:r>
              <a:rPr lang="en-GB" sz="1600" b="1" dirty="0" smtClean="0"/>
              <a:t>		N. Marshall</a:t>
            </a:r>
            <a:endParaRPr lang="en-GB" sz="1600" b="1" dirty="0"/>
          </a:p>
          <a:p>
            <a:pPr>
              <a:lnSpc>
                <a:spcPct val="80000"/>
              </a:lnSpc>
              <a:buFontTx/>
              <a:buNone/>
            </a:pPr>
            <a:r>
              <a:rPr lang="en-GB" sz="1600" b="1" dirty="0" smtClean="0"/>
              <a:t>		S. Humphris</a:t>
            </a:r>
            <a:endParaRPr lang="en-GB" sz="1600" b="1" dirty="0"/>
          </a:p>
          <a:p>
            <a:pPr>
              <a:lnSpc>
                <a:spcPct val="80000"/>
              </a:lnSpc>
              <a:buFontTx/>
              <a:buNone/>
            </a:pPr>
            <a:r>
              <a:rPr lang="en-GB" sz="1600" b="1" dirty="0" smtClean="0"/>
              <a:t>		B. Howes</a:t>
            </a:r>
            <a:endParaRPr lang="en-GB" sz="1600" b="1" dirty="0"/>
          </a:p>
          <a:p>
            <a:pPr>
              <a:lnSpc>
                <a:spcPct val="80000"/>
              </a:lnSpc>
              <a:buFontTx/>
              <a:buNone/>
            </a:pPr>
            <a:r>
              <a:rPr lang="en-GB" sz="1600" b="1" dirty="0" smtClean="0"/>
              <a:t>		A. </a:t>
            </a:r>
            <a:r>
              <a:rPr lang="en-GB" sz="1600" b="1" dirty="0" err="1" smtClean="0"/>
              <a:t>Dillion</a:t>
            </a:r>
            <a:endParaRPr lang="en-GB" sz="1600" b="1" dirty="0"/>
          </a:p>
          <a:p>
            <a:pPr>
              <a:lnSpc>
                <a:spcPct val="80000"/>
              </a:lnSpc>
              <a:buFontTx/>
              <a:buNone/>
            </a:pPr>
            <a:r>
              <a:rPr lang="en-GB" sz="1600" b="1" dirty="0" smtClean="0"/>
              <a:t>		G. Fuller</a:t>
            </a:r>
            <a:r>
              <a:rPr lang="en-GB" sz="1600" b="1" dirty="0"/>
              <a:t>	</a:t>
            </a:r>
            <a:r>
              <a:rPr lang="en-GB" sz="1600" b="1" dirty="0" smtClean="0"/>
              <a:t>		Goal scorers</a:t>
            </a:r>
            <a:endParaRPr lang="en-GB" sz="1600" b="1" dirty="0"/>
          </a:p>
          <a:p>
            <a:pPr>
              <a:lnSpc>
                <a:spcPct val="80000"/>
              </a:lnSpc>
              <a:buFontTx/>
              <a:buNone/>
            </a:pPr>
            <a:r>
              <a:rPr lang="en-GB" sz="1600" b="1" dirty="0" smtClean="0"/>
              <a:t>		D. Cooper</a:t>
            </a:r>
            <a:r>
              <a:rPr lang="en-GB" sz="1600" b="1" dirty="0"/>
              <a:t>			</a:t>
            </a:r>
            <a:r>
              <a:rPr lang="en-GB" sz="1600" b="1" dirty="0" smtClean="0"/>
              <a:t>	</a:t>
            </a:r>
            <a:endParaRPr lang="en-GB" sz="1600" b="1" dirty="0"/>
          </a:p>
          <a:p>
            <a:pPr>
              <a:lnSpc>
                <a:spcPct val="80000"/>
              </a:lnSpc>
              <a:buFontTx/>
              <a:buNone/>
            </a:pPr>
            <a:r>
              <a:rPr lang="en-GB" sz="1600" b="1" dirty="0" smtClean="0"/>
              <a:t>		J. Ciballi</a:t>
            </a:r>
            <a:r>
              <a:rPr lang="en-GB" sz="1600" b="1" dirty="0"/>
              <a:t>			</a:t>
            </a:r>
            <a:r>
              <a:rPr lang="en-GB" sz="1600" b="1" dirty="0" smtClean="0"/>
              <a:t>	</a:t>
            </a:r>
            <a:endParaRPr lang="en-GB" sz="1600" b="1" dirty="0"/>
          </a:p>
          <a:p>
            <a:pPr>
              <a:lnSpc>
                <a:spcPct val="80000"/>
              </a:lnSpc>
              <a:buFontTx/>
              <a:buNone/>
            </a:pPr>
            <a:r>
              <a:rPr lang="en-GB" sz="1600" b="1" dirty="0" smtClean="0"/>
              <a:t>		D. </a:t>
            </a:r>
            <a:r>
              <a:rPr lang="en-GB" sz="1600" b="1" dirty="0" err="1" smtClean="0"/>
              <a:t>Symcoxs</a:t>
            </a:r>
            <a:r>
              <a:rPr lang="en-GB" sz="1600" b="1" dirty="0"/>
              <a:t>			</a:t>
            </a:r>
            <a:r>
              <a:rPr lang="en-GB" sz="1600" b="1" dirty="0" smtClean="0"/>
              <a:t>	</a:t>
            </a:r>
            <a:endParaRPr lang="en-GB" sz="1600" b="1" dirty="0"/>
          </a:p>
          <a:p>
            <a:pPr>
              <a:lnSpc>
                <a:spcPct val="80000"/>
              </a:lnSpc>
              <a:buFontTx/>
              <a:buNone/>
            </a:pPr>
            <a:r>
              <a:rPr lang="en-GB" sz="1600" b="1" dirty="0" smtClean="0"/>
              <a:t>		</a:t>
            </a:r>
            <a:r>
              <a:rPr lang="en-GB" sz="1600" b="1" dirty="0"/>
              <a:t>			</a:t>
            </a:r>
          </a:p>
          <a:p>
            <a:pPr>
              <a:lnSpc>
                <a:spcPct val="80000"/>
              </a:lnSpc>
              <a:buFontTx/>
              <a:buNone/>
            </a:pPr>
            <a:r>
              <a:rPr lang="en-GB" sz="1600" b="1" dirty="0" smtClean="0"/>
              <a:t>		</a:t>
            </a:r>
            <a:r>
              <a:rPr lang="en-GB" sz="1600" b="1" dirty="0"/>
              <a:t>			</a:t>
            </a:r>
          </a:p>
          <a:p>
            <a:pPr>
              <a:lnSpc>
                <a:spcPct val="80000"/>
              </a:lnSpc>
              <a:buFontTx/>
              <a:buNone/>
            </a:pPr>
            <a:r>
              <a:rPr lang="en-GB" sz="1600" b="1" dirty="0" smtClean="0"/>
              <a:t>Sub-	 </a:t>
            </a:r>
            <a:endParaRPr lang="en-GB" sz="1600" b="1" dirty="0"/>
          </a:p>
          <a:p>
            <a:pPr>
              <a:lnSpc>
                <a:spcPct val="80000"/>
              </a:lnSpc>
              <a:buFontTx/>
              <a:buNone/>
            </a:pPr>
            <a:r>
              <a:rPr lang="en-GB" sz="1600" b="1" dirty="0"/>
              <a:t>Sub-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October 1</a:t>
            </a:r>
            <a:r>
              <a:rPr lang="en-GB" sz="4000" b="1" baseline="30000" dirty="0" smtClean="0"/>
              <a:t>st</a:t>
            </a:r>
            <a:r>
              <a:rPr lang="en-GB" sz="4000" b="1" dirty="0" smtClean="0"/>
              <a:t> 1995 </a:t>
            </a:r>
            <a:r>
              <a:rPr lang="en-GB" sz="2400" b="1" dirty="0"/>
              <a:t/>
            </a:r>
            <a:br>
              <a:rPr lang="en-GB" sz="2400" b="1" dirty="0"/>
            </a:br>
            <a:r>
              <a:rPr lang="en-GB" sz="2400" b="1" dirty="0" smtClean="0"/>
              <a:t>Mid Warwickshire  U14 </a:t>
            </a:r>
            <a:r>
              <a:rPr lang="en-GB" sz="2400" b="1" dirty="0"/>
              <a:t>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0 v 11 </a:t>
            </a:r>
            <a:r>
              <a:rPr lang="en-GB" sz="2000" b="1" dirty="0" err="1" smtClean="0"/>
              <a:t>Bilton</a:t>
            </a:r>
            <a:r>
              <a:rPr lang="en-GB" sz="2000" b="1" dirty="0" smtClean="0"/>
              <a:t> Ajax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600" b="1" dirty="0" smtClean="0"/>
              <a:t>		A. Nadin</a:t>
            </a:r>
            <a:r>
              <a:rPr lang="en-GB" sz="1600" b="1" dirty="0"/>
              <a:t>	</a:t>
            </a:r>
          </a:p>
          <a:p>
            <a:pPr>
              <a:lnSpc>
                <a:spcPct val="80000"/>
              </a:lnSpc>
              <a:buFontTx/>
              <a:buNone/>
            </a:pPr>
            <a:r>
              <a:rPr lang="en-GB" sz="1600" b="1" dirty="0" smtClean="0"/>
              <a:t>		N. Marshall</a:t>
            </a:r>
            <a:endParaRPr lang="en-GB" sz="1600" b="1" dirty="0"/>
          </a:p>
          <a:p>
            <a:pPr>
              <a:lnSpc>
                <a:spcPct val="80000"/>
              </a:lnSpc>
              <a:buFontTx/>
              <a:buNone/>
            </a:pPr>
            <a:r>
              <a:rPr lang="en-GB" sz="1600" b="1" dirty="0" smtClean="0"/>
              <a:t>		S. Humphris</a:t>
            </a:r>
            <a:endParaRPr lang="en-GB" sz="1600" b="1" dirty="0"/>
          </a:p>
          <a:p>
            <a:pPr>
              <a:lnSpc>
                <a:spcPct val="80000"/>
              </a:lnSpc>
              <a:buFontTx/>
              <a:buNone/>
            </a:pPr>
            <a:r>
              <a:rPr lang="en-GB" sz="1600" b="1" dirty="0" smtClean="0"/>
              <a:t>		O. Upstone</a:t>
            </a:r>
            <a:endParaRPr lang="en-GB" sz="1600" b="1" dirty="0"/>
          </a:p>
          <a:p>
            <a:pPr>
              <a:lnSpc>
                <a:spcPct val="80000"/>
              </a:lnSpc>
              <a:buFontTx/>
              <a:buNone/>
            </a:pPr>
            <a:r>
              <a:rPr lang="en-GB" sz="1600" b="1" dirty="0" smtClean="0"/>
              <a:t>		B. Howes</a:t>
            </a:r>
            <a:endParaRPr lang="en-GB" sz="1600" b="1" dirty="0"/>
          </a:p>
          <a:p>
            <a:pPr>
              <a:lnSpc>
                <a:spcPct val="80000"/>
              </a:lnSpc>
              <a:buFontTx/>
              <a:buNone/>
            </a:pPr>
            <a:r>
              <a:rPr lang="en-GB" sz="1600" b="1" dirty="0" smtClean="0"/>
              <a:t>		C. Jackson			Goal </a:t>
            </a:r>
            <a:r>
              <a:rPr lang="en-GB" sz="1600" b="1" dirty="0"/>
              <a:t>scorers	</a:t>
            </a:r>
          </a:p>
          <a:p>
            <a:pPr>
              <a:lnSpc>
                <a:spcPct val="80000"/>
              </a:lnSpc>
              <a:buFontTx/>
              <a:buNone/>
            </a:pPr>
            <a:r>
              <a:rPr lang="en-GB" sz="1600" b="1" dirty="0" smtClean="0"/>
              <a:t>		G. Fuller</a:t>
            </a:r>
            <a:r>
              <a:rPr lang="en-GB" sz="1600" b="1" dirty="0"/>
              <a:t>			</a:t>
            </a:r>
            <a:r>
              <a:rPr lang="en-GB" sz="1600" b="1" dirty="0" smtClean="0"/>
              <a:t>	</a:t>
            </a:r>
            <a:endParaRPr lang="en-GB" sz="1600" b="1" dirty="0"/>
          </a:p>
          <a:p>
            <a:pPr>
              <a:lnSpc>
                <a:spcPct val="80000"/>
              </a:lnSpc>
              <a:buFontTx/>
              <a:buNone/>
            </a:pPr>
            <a:r>
              <a:rPr lang="en-GB" sz="1600" b="1" dirty="0" smtClean="0"/>
              <a:t>		D. </a:t>
            </a:r>
            <a:r>
              <a:rPr lang="en-GB" sz="1600" b="1" dirty="0" err="1" smtClean="0"/>
              <a:t>Symcoxs</a:t>
            </a:r>
            <a:r>
              <a:rPr lang="en-GB" sz="1600" b="1" dirty="0"/>
              <a:t>			</a:t>
            </a:r>
            <a:r>
              <a:rPr lang="en-GB" sz="1600" b="1" dirty="0" smtClean="0"/>
              <a:t>	</a:t>
            </a:r>
            <a:endParaRPr lang="en-GB" sz="1600" b="1" dirty="0"/>
          </a:p>
          <a:p>
            <a:pPr>
              <a:lnSpc>
                <a:spcPct val="80000"/>
              </a:lnSpc>
              <a:buFontTx/>
              <a:buNone/>
            </a:pPr>
            <a:r>
              <a:rPr lang="en-GB" sz="1600" b="1" dirty="0" smtClean="0"/>
              <a:t>		D. Cooper</a:t>
            </a:r>
            <a:r>
              <a:rPr lang="en-GB" sz="1600" b="1" dirty="0"/>
              <a:t>			</a:t>
            </a:r>
            <a:r>
              <a:rPr lang="en-GB" sz="1600" b="1" dirty="0" smtClean="0"/>
              <a:t>	</a:t>
            </a:r>
            <a:endParaRPr lang="en-GB" sz="1600" b="1" dirty="0"/>
          </a:p>
          <a:p>
            <a:pPr>
              <a:lnSpc>
                <a:spcPct val="80000"/>
              </a:lnSpc>
              <a:buFontTx/>
              <a:buNone/>
            </a:pPr>
            <a:r>
              <a:rPr lang="en-GB" sz="1600" b="1" dirty="0" smtClean="0"/>
              <a:t>		J. Ciballi</a:t>
            </a:r>
            <a:r>
              <a:rPr lang="en-GB" sz="1600" b="1" dirty="0"/>
              <a:t>			</a:t>
            </a:r>
          </a:p>
          <a:p>
            <a:pPr>
              <a:lnSpc>
                <a:spcPct val="80000"/>
              </a:lnSpc>
              <a:buFontTx/>
              <a:buNone/>
            </a:pPr>
            <a:r>
              <a:rPr lang="en-GB" sz="1600" b="1" dirty="0" smtClean="0"/>
              <a:t>		A. </a:t>
            </a:r>
            <a:r>
              <a:rPr lang="en-GB" sz="1600" b="1" dirty="0" err="1" smtClean="0"/>
              <a:t>Dillion</a:t>
            </a:r>
            <a:r>
              <a:rPr lang="en-GB" sz="1600" b="1" dirty="0"/>
              <a:t>			</a:t>
            </a:r>
          </a:p>
          <a:p>
            <a:pPr>
              <a:lnSpc>
                <a:spcPct val="80000"/>
              </a:lnSpc>
              <a:buFontTx/>
              <a:buNone/>
            </a:pPr>
            <a:r>
              <a:rPr lang="en-GB" sz="1600" b="1" dirty="0" smtClean="0"/>
              <a:t>Sub-	 J. Wait</a:t>
            </a:r>
            <a:endParaRPr lang="en-GB" sz="1600" b="1" dirty="0"/>
          </a:p>
          <a:p>
            <a:pPr>
              <a:lnSpc>
                <a:spcPct val="80000"/>
              </a:lnSpc>
              <a:buFontTx/>
              <a:buNone/>
            </a:pPr>
            <a:r>
              <a:rPr lang="en-GB" sz="1600" b="1" dirty="0"/>
              <a:t>Sub- </a:t>
            </a:r>
            <a:r>
              <a:rPr lang="en-GB" sz="1600" b="1" dirty="0" smtClean="0"/>
              <a:t>	</a:t>
            </a:r>
            <a:endParaRPr lang="en-GB" sz="16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October 8</a:t>
            </a:r>
            <a:r>
              <a:rPr lang="en-GB" sz="4000" b="1" baseline="30000" dirty="0" smtClean="0"/>
              <a:t>th</a:t>
            </a:r>
            <a:r>
              <a:rPr lang="en-GB" sz="4000" b="1" dirty="0" smtClean="0"/>
              <a:t> 1995 </a:t>
            </a:r>
            <a:r>
              <a:rPr lang="en-GB" sz="2400" b="1" dirty="0"/>
              <a:t/>
            </a:r>
            <a:br>
              <a:rPr lang="en-GB" sz="2400" b="1" dirty="0"/>
            </a:br>
            <a:r>
              <a:rPr lang="en-GB" sz="2400" b="1" dirty="0" smtClean="0"/>
              <a:t>Mid Warwickshire  U14 </a:t>
            </a:r>
            <a:r>
              <a:rPr lang="en-GB" sz="2400" b="1" dirty="0"/>
              <a:t>League - </a:t>
            </a:r>
            <a:r>
              <a:rPr lang="en-GB" sz="2400" b="1" dirty="0" smtClean="0"/>
              <a:t>Away</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Warwick </a:t>
            </a:r>
            <a:r>
              <a:rPr lang="en-GB" sz="2000" b="1" dirty="0" err="1" smtClean="0"/>
              <a:t>Woodloes</a:t>
            </a:r>
            <a:r>
              <a:rPr lang="en-GB" sz="2000" b="1" dirty="0" smtClean="0"/>
              <a:t> 7 v 3 Middleton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600" b="1" dirty="0" smtClean="0"/>
              <a:t>		A. Nadin</a:t>
            </a:r>
            <a:r>
              <a:rPr lang="en-GB" sz="1600" b="1" dirty="0"/>
              <a:t>	</a:t>
            </a:r>
          </a:p>
          <a:p>
            <a:pPr>
              <a:lnSpc>
                <a:spcPct val="80000"/>
              </a:lnSpc>
              <a:buFontTx/>
              <a:buNone/>
            </a:pPr>
            <a:r>
              <a:rPr lang="en-GB" sz="1600" b="1" dirty="0" smtClean="0"/>
              <a:t>		N. Marshall</a:t>
            </a:r>
            <a:endParaRPr lang="en-GB" sz="1600" b="1" dirty="0"/>
          </a:p>
          <a:p>
            <a:pPr>
              <a:lnSpc>
                <a:spcPct val="80000"/>
              </a:lnSpc>
              <a:buFontTx/>
              <a:buNone/>
            </a:pPr>
            <a:r>
              <a:rPr lang="en-GB" sz="1600" b="1" dirty="0" smtClean="0"/>
              <a:t>		S. Humphris</a:t>
            </a:r>
            <a:endParaRPr lang="en-GB" sz="1600" b="1" dirty="0"/>
          </a:p>
          <a:p>
            <a:pPr>
              <a:lnSpc>
                <a:spcPct val="80000"/>
              </a:lnSpc>
              <a:buFontTx/>
              <a:buNone/>
            </a:pPr>
            <a:r>
              <a:rPr lang="en-GB" sz="1600" b="1" dirty="0" smtClean="0"/>
              <a:t>		O. Upstone</a:t>
            </a:r>
            <a:endParaRPr lang="en-GB" sz="1600" b="1" dirty="0"/>
          </a:p>
          <a:p>
            <a:pPr>
              <a:lnSpc>
                <a:spcPct val="80000"/>
              </a:lnSpc>
              <a:buFontTx/>
              <a:buNone/>
            </a:pPr>
            <a:r>
              <a:rPr lang="en-GB" sz="1600" b="1" dirty="0" smtClean="0"/>
              <a:t>		B. Howes</a:t>
            </a:r>
            <a:endParaRPr lang="en-GB" sz="1600" b="1" dirty="0"/>
          </a:p>
          <a:p>
            <a:pPr>
              <a:lnSpc>
                <a:spcPct val="80000"/>
              </a:lnSpc>
              <a:buFontTx/>
              <a:buNone/>
            </a:pPr>
            <a:r>
              <a:rPr lang="en-GB" sz="1600" b="1" dirty="0" smtClean="0"/>
              <a:t>		C. Jackson			Goal scorers	C. Jackson</a:t>
            </a:r>
            <a:r>
              <a:rPr lang="en-GB" sz="1600" b="1" dirty="0"/>
              <a:t>	</a:t>
            </a:r>
          </a:p>
          <a:p>
            <a:pPr>
              <a:lnSpc>
                <a:spcPct val="80000"/>
              </a:lnSpc>
              <a:buFontTx/>
              <a:buNone/>
            </a:pPr>
            <a:r>
              <a:rPr lang="en-GB" sz="1600" b="1" dirty="0" smtClean="0"/>
              <a:t>		D. </a:t>
            </a:r>
            <a:r>
              <a:rPr lang="en-GB" sz="1600" b="1" dirty="0" err="1" smtClean="0"/>
              <a:t>Symcoxs</a:t>
            </a:r>
            <a:r>
              <a:rPr lang="en-GB" sz="1600" b="1" dirty="0"/>
              <a:t>			</a:t>
            </a:r>
            <a:r>
              <a:rPr lang="en-GB" sz="1600" b="1" dirty="0" smtClean="0"/>
              <a:t>	D. Cooper</a:t>
            </a:r>
            <a:endParaRPr lang="en-GB" sz="1600" b="1" dirty="0"/>
          </a:p>
          <a:p>
            <a:pPr>
              <a:lnSpc>
                <a:spcPct val="80000"/>
              </a:lnSpc>
              <a:buFontTx/>
              <a:buNone/>
            </a:pPr>
            <a:r>
              <a:rPr lang="en-GB" sz="1600" b="1" dirty="0" smtClean="0"/>
              <a:t>		G. Fuller</a:t>
            </a:r>
            <a:r>
              <a:rPr lang="en-GB" sz="1600" b="1" dirty="0"/>
              <a:t>			</a:t>
            </a:r>
            <a:r>
              <a:rPr lang="en-GB" sz="1600" b="1" dirty="0" smtClean="0"/>
              <a:t>		J. Corley</a:t>
            </a:r>
            <a:endParaRPr lang="en-GB" sz="1600" b="1" dirty="0"/>
          </a:p>
          <a:p>
            <a:pPr>
              <a:lnSpc>
                <a:spcPct val="80000"/>
              </a:lnSpc>
              <a:buFontTx/>
              <a:buNone/>
            </a:pPr>
            <a:r>
              <a:rPr lang="en-GB" sz="1600" b="1" dirty="0" smtClean="0"/>
              <a:t>		D. Cooper</a:t>
            </a:r>
            <a:r>
              <a:rPr lang="en-GB" sz="1600" b="1" dirty="0"/>
              <a:t>			</a:t>
            </a:r>
            <a:r>
              <a:rPr lang="en-GB" sz="1600" b="1" dirty="0" smtClean="0"/>
              <a:t>	</a:t>
            </a:r>
            <a:endParaRPr lang="en-GB" sz="1600" b="1" dirty="0"/>
          </a:p>
          <a:p>
            <a:pPr>
              <a:lnSpc>
                <a:spcPct val="80000"/>
              </a:lnSpc>
              <a:buFontTx/>
              <a:buNone/>
            </a:pPr>
            <a:r>
              <a:rPr lang="en-GB" sz="1600" b="1" dirty="0" smtClean="0"/>
              <a:t>		J. Ciballi</a:t>
            </a:r>
            <a:r>
              <a:rPr lang="en-GB" sz="1600" b="1" dirty="0"/>
              <a:t>			</a:t>
            </a:r>
          </a:p>
          <a:p>
            <a:pPr>
              <a:lnSpc>
                <a:spcPct val="80000"/>
              </a:lnSpc>
              <a:buFontTx/>
              <a:buNone/>
            </a:pPr>
            <a:r>
              <a:rPr lang="en-GB" sz="1600" b="1" dirty="0" smtClean="0"/>
              <a:t>		J. Corley</a:t>
            </a:r>
            <a:r>
              <a:rPr lang="en-GB" sz="1600" b="1" dirty="0"/>
              <a:t>			</a:t>
            </a:r>
          </a:p>
          <a:p>
            <a:pPr>
              <a:lnSpc>
                <a:spcPct val="80000"/>
              </a:lnSpc>
              <a:buFontTx/>
              <a:buNone/>
            </a:pPr>
            <a:r>
              <a:rPr lang="en-GB" sz="1600" b="1" dirty="0" smtClean="0"/>
              <a:t>Sub-	 A. </a:t>
            </a:r>
            <a:r>
              <a:rPr lang="en-GB" sz="1600" b="1" dirty="0" err="1" smtClean="0"/>
              <a:t>Dillion</a:t>
            </a:r>
            <a:endParaRPr lang="en-GB" sz="1600" b="1" dirty="0"/>
          </a:p>
          <a:p>
            <a:pPr>
              <a:lnSpc>
                <a:spcPct val="80000"/>
              </a:lnSpc>
              <a:buFontTx/>
              <a:buNone/>
            </a:pPr>
            <a:r>
              <a:rPr lang="en-GB" sz="1600" b="1" dirty="0"/>
              <a:t>Sub- </a:t>
            </a:r>
            <a:r>
              <a:rPr lang="en-GB" sz="1600" b="1" dirty="0" smtClean="0"/>
              <a:t>	</a:t>
            </a:r>
            <a:endParaRPr lang="en-GB" sz="1600" b="1"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b="1" dirty="0" smtClean="0"/>
              <a:t>October 15</a:t>
            </a:r>
            <a:r>
              <a:rPr lang="en-GB" sz="4000" b="1" baseline="30000" dirty="0" smtClean="0"/>
              <a:t>th</a:t>
            </a:r>
            <a:r>
              <a:rPr lang="en-GB" sz="4000" b="1" dirty="0" smtClean="0"/>
              <a:t> 1995 </a:t>
            </a:r>
            <a:r>
              <a:rPr lang="en-GB" sz="2400" b="1" dirty="0"/>
              <a:t/>
            </a:r>
            <a:br>
              <a:rPr lang="en-GB" sz="2400" b="1" dirty="0"/>
            </a:br>
            <a:r>
              <a:rPr lang="en-GB" sz="2400" b="1" dirty="0" smtClean="0"/>
              <a:t>Mid Warwickshire  U14 </a:t>
            </a:r>
            <a:r>
              <a:rPr lang="en-GB" sz="2400" b="1" dirty="0"/>
              <a:t>League - </a:t>
            </a:r>
            <a:r>
              <a:rPr lang="en-GB" sz="2400" b="1" dirty="0" smtClean="0"/>
              <a:t>Home</a:t>
            </a:r>
            <a:endParaRPr lang="en-US" sz="2400" b="1" dirty="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Middleton 4 v 8 Warwick </a:t>
            </a:r>
            <a:r>
              <a:rPr lang="en-GB" sz="2000" b="1" dirty="0" err="1" smtClean="0"/>
              <a:t>Woodloes</a:t>
            </a:r>
            <a:r>
              <a:rPr lang="en-GB" sz="2000" b="1" dirty="0" smtClean="0"/>
              <a:t>              </a:t>
            </a:r>
            <a:r>
              <a:rPr lang="en-GB" sz="1600" b="1" dirty="0" smtClean="0"/>
              <a:t> </a:t>
            </a:r>
            <a:r>
              <a:rPr lang="en-GB" sz="2000" b="1" dirty="0" smtClean="0"/>
              <a:t>                                                                                                   </a:t>
            </a:r>
            <a:endParaRPr lang="en-GB" sz="2000" b="1" dirty="0"/>
          </a:p>
          <a:p>
            <a:pPr>
              <a:lnSpc>
                <a:spcPct val="80000"/>
              </a:lnSpc>
              <a:buFontTx/>
              <a:buNone/>
            </a:pPr>
            <a:endParaRPr lang="en-GB" sz="2000" b="1" dirty="0"/>
          </a:p>
          <a:p>
            <a:pPr>
              <a:lnSpc>
                <a:spcPct val="80000"/>
              </a:lnSpc>
              <a:buFontTx/>
              <a:buNone/>
            </a:pPr>
            <a:r>
              <a:rPr lang="en-GB" sz="1600" b="1" dirty="0" smtClean="0"/>
              <a:t>		A. Nadin</a:t>
            </a:r>
            <a:r>
              <a:rPr lang="en-GB" sz="1600" b="1" dirty="0"/>
              <a:t>	</a:t>
            </a:r>
          </a:p>
          <a:p>
            <a:pPr>
              <a:lnSpc>
                <a:spcPct val="80000"/>
              </a:lnSpc>
              <a:buFontTx/>
              <a:buNone/>
            </a:pPr>
            <a:r>
              <a:rPr lang="en-GB" sz="1600" b="1" dirty="0" smtClean="0"/>
              <a:t>		N. Marshall</a:t>
            </a:r>
            <a:endParaRPr lang="en-GB" sz="1600" b="1" dirty="0"/>
          </a:p>
          <a:p>
            <a:pPr>
              <a:lnSpc>
                <a:spcPct val="80000"/>
              </a:lnSpc>
              <a:buFontTx/>
              <a:buNone/>
            </a:pPr>
            <a:r>
              <a:rPr lang="en-GB" sz="1600" b="1" dirty="0" smtClean="0"/>
              <a:t>		G. Fuller</a:t>
            </a:r>
            <a:endParaRPr lang="en-GB" sz="1600" b="1" dirty="0"/>
          </a:p>
          <a:p>
            <a:pPr>
              <a:lnSpc>
                <a:spcPct val="80000"/>
              </a:lnSpc>
              <a:buFontTx/>
              <a:buNone/>
            </a:pPr>
            <a:r>
              <a:rPr lang="en-GB" sz="1600" b="1" dirty="0" smtClean="0"/>
              <a:t>		O. Upstone</a:t>
            </a:r>
            <a:endParaRPr lang="en-GB" sz="1600" b="1" dirty="0"/>
          </a:p>
          <a:p>
            <a:pPr>
              <a:lnSpc>
                <a:spcPct val="80000"/>
              </a:lnSpc>
              <a:buFontTx/>
              <a:buNone/>
            </a:pPr>
            <a:r>
              <a:rPr lang="en-GB" sz="1600" b="1" dirty="0" smtClean="0"/>
              <a:t>		B. Howes</a:t>
            </a:r>
            <a:endParaRPr lang="en-GB" sz="1600" b="1" dirty="0"/>
          </a:p>
          <a:p>
            <a:pPr>
              <a:lnSpc>
                <a:spcPct val="80000"/>
              </a:lnSpc>
              <a:buFontTx/>
              <a:buNone/>
            </a:pPr>
            <a:r>
              <a:rPr lang="en-GB" sz="1600" b="1" dirty="0" smtClean="0"/>
              <a:t>		S. Humphris		Goal scorers	C. Jackson</a:t>
            </a:r>
            <a:r>
              <a:rPr lang="en-GB" sz="1600" b="1" dirty="0"/>
              <a:t>	</a:t>
            </a:r>
            <a:r>
              <a:rPr lang="en-GB" sz="1600" b="1" dirty="0" smtClean="0"/>
              <a:t>4</a:t>
            </a:r>
            <a:endParaRPr lang="en-GB" sz="1600" b="1" dirty="0"/>
          </a:p>
          <a:p>
            <a:pPr>
              <a:lnSpc>
                <a:spcPct val="80000"/>
              </a:lnSpc>
              <a:buFontTx/>
              <a:buNone/>
            </a:pPr>
            <a:r>
              <a:rPr lang="en-GB" sz="1600" b="1" dirty="0" smtClean="0"/>
              <a:t>		D. Cooper	</a:t>
            </a:r>
            <a:r>
              <a:rPr lang="en-GB" sz="1600" b="1" dirty="0"/>
              <a:t>			</a:t>
            </a:r>
            <a:r>
              <a:rPr lang="en-GB" sz="1600" b="1" dirty="0" smtClean="0"/>
              <a:t>	</a:t>
            </a:r>
            <a:endParaRPr lang="en-GB" sz="1600" b="1" dirty="0"/>
          </a:p>
          <a:p>
            <a:pPr>
              <a:lnSpc>
                <a:spcPct val="80000"/>
              </a:lnSpc>
              <a:buFontTx/>
              <a:buNone/>
            </a:pPr>
            <a:r>
              <a:rPr lang="en-GB" sz="1600" b="1" dirty="0" smtClean="0"/>
              <a:t>		C. Jackson</a:t>
            </a:r>
            <a:r>
              <a:rPr lang="en-GB" sz="1600" b="1" dirty="0"/>
              <a:t>			</a:t>
            </a:r>
            <a:r>
              <a:rPr lang="en-GB" sz="1600" b="1" dirty="0" smtClean="0"/>
              <a:t>		</a:t>
            </a:r>
            <a:endParaRPr lang="en-GB" sz="1600" b="1" dirty="0"/>
          </a:p>
          <a:p>
            <a:pPr>
              <a:lnSpc>
                <a:spcPct val="80000"/>
              </a:lnSpc>
              <a:buFontTx/>
              <a:buNone/>
            </a:pPr>
            <a:r>
              <a:rPr lang="en-GB" sz="1600" b="1" dirty="0" smtClean="0"/>
              <a:t>		J. Ciballi</a:t>
            </a:r>
            <a:r>
              <a:rPr lang="en-GB" sz="1600" b="1" dirty="0"/>
              <a:t>			</a:t>
            </a:r>
            <a:r>
              <a:rPr lang="en-GB" sz="1600" b="1" dirty="0" smtClean="0"/>
              <a:t>	</a:t>
            </a:r>
            <a:endParaRPr lang="en-GB" sz="1600" b="1" dirty="0"/>
          </a:p>
          <a:p>
            <a:pPr>
              <a:lnSpc>
                <a:spcPct val="80000"/>
              </a:lnSpc>
              <a:buFontTx/>
              <a:buNone/>
            </a:pPr>
            <a:r>
              <a:rPr lang="en-GB" sz="1600" b="1" dirty="0" smtClean="0"/>
              <a:t>		B. Scott</a:t>
            </a:r>
            <a:r>
              <a:rPr lang="en-GB" sz="1600" b="1" dirty="0"/>
              <a:t>			</a:t>
            </a:r>
          </a:p>
          <a:p>
            <a:pPr>
              <a:lnSpc>
                <a:spcPct val="80000"/>
              </a:lnSpc>
              <a:buFontTx/>
              <a:buNone/>
            </a:pPr>
            <a:r>
              <a:rPr lang="en-GB" sz="1600" b="1" dirty="0" smtClean="0"/>
              <a:t>		J. Corley</a:t>
            </a:r>
            <a:r>
              <a:rPr lang="en-GB" sz="1600" b="1" dirty="0"/>
              <a:t>			</a:t>
            </a:r>
          </a:p>
          <a:p>
            <a:pPr>
              <a:lnSpc>
                <a:spcPct val="80000"/>
              </a:lnSpc>
              <a:buFontTx/>
              <a:buNone/>
            </a:pPr>
            <a:r>
              <a:rPr lang="en-GB" sz="1600" b="1" dirty="0" smtClean="0"/>
              <a:t>Sub-	 </a:t>
            </a:r>
            <a:endParaRPr lang="en-GB" sz="1600" b="1" dirty="0"/>
          </a:p>
          <a:p>
            <a:pPr>
              <a:lnSpc>
                <a:spcPct val="80000"/>
              </a:lnSpc>
              <a:buFontTx/>
              <a:buNone/>
            </a:pPr>
            <a:r>
              <a:rPr lang="en-GB" sz="1600" b="1" dirty="0"/>
              <a:t>Sub- </a:t>
            </a:r>
            <a:r>
              <a:rPr lang="en-GB" sz="1600" b="1" dirty="0" smtClean="0"/>
              <a:t>	</a:t>
            </a:r>
            <a:endParaRPr lang="en-GB" sz="1600" b="1" dirty="0"/>
          </a:p>
          <a:p>
            <a:pPr>
              <a:lnSpc>
                <a:spcPct val="80000"/>
              </a:lnSpc>
            </a:pPr>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TotalTime>
  <Words>184</Words>
  <Application>Microsoft Office PowerPoint</Application>
  <PresentationFormat>On-screen Show (4:3)</PresentationFormat>
  <Paragraphs>199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MIDDLETON CHENEY</vt:lpstr>
      <vt:lpstr>UNDER 14 TEAM</vt:lpstr>
      <vt:lpstr>September 3rd 1995  Mid Warwickshire  U14 League - Away</vt:lpstr>
      <vt:lpstr>September 10th 1995  Mid Warwickshire  U14 League - Home</vt:lpstr>
      <vt:lpstr>September 17th 1995  Mid Warwickshire  U14 League - Away</vt:lpstr>
      <vt:lpstr>September 24th 1995  Mid Warwickshire  U14 League - Away</vt:lpstr>
      <vt:lpstr>October 1st 1995  Mid Warwickshire  U14 League - Home</vt:lpstr>
      <vt:lpstr>October 8th 1995  Mid Warwickshire  U14 League - Away</vt:lpstr>
      <vt:lpstr>October 15th 1995  Mid Warwickshire  U14 League - Home</vt:lpstr>
      <vt:lpstr>October 22nd 1995  Mid Warwickshire  U14 League - Away</vt:lpstr>
      <vt:lpstr>October 29th 1995  Mid Warwickshire  U14 League - Away</vt:lpstr>
      <vt:lpstr>November 11th 1995  Mid Warwickshire  U14 League - Home</vt:lpstr>
      <vt:lpstr>November 1995  Mid Warwickshire  U14 League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MIDDLETON CHENEY</dc:title>
  <dc:creator>tich</dc:creator>
  <cp:lastModifiedBy>tich</cp:lastModifiedBy>
  <cp:revision>59</cp:revision>
  <dcterms:created xsi:type="dcterms:W3CDTF">2009-04-11T11:47:07Z</dcterms:created>
  <dcterms:modified xsi:type="dcterms:W3CDTF">2010-09-26T07:29:12Z</dcterms:modified>
</cp:coreProperties>
</file>